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75bcfd61343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dd31b769245ff"/>
  </p:sldMasterIdLst>
  <p:sldIdLst>
    <p:sldId xmlns:r="http://schemas.openxmlformats.org/officeDocument/2006/relationships" id="256" r:id="Rf1a2627776224411"/>
    <p:sldId xmlns:r="http://schemas.openxmlformats.org/officeDocument/2006/relationships" id="257" r:id="R697b28e845d74caf"/>
    <p:sldId xmlns:r="http://schemas.openxmlformats.org/officeDocument/2006/relationships" id="258" r:id="Ra3110005f7564d80"/>
    <p:sldId xmlns:r="http://schemas.openxmlformats.org/officeDocument/2006/relationships" id="259" r:id="Rc15816f734324287"/>
    <p:sldId xmlns:r="http://schemas.openxmlformats.org/officeDocument/2006/relationships" id="260" r:id="R522d2f51f9844fb8"/>
    <p:sldId xmlns:r="http://schemas.openxmlformats.org/officeDocument/2006/relationships" id="261" r:id="R1632c3038903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dd31b769245ff" /><Relationship Type="http://schemas.openxmlformats.org/officeDocument/2006/relationships/slide" Target="/ppt/slides/slide1.xml" Id="Rf1a2627776224411" /><Relationship Type="http://schemas.openxmlformats.org/officeDocument/2006/relationships/slide" Target="/ppt/slides/slide2.xml" Id="R697b28e845d74caf" /><Relationship Type="http://schemas.openxmlformats.org/officeDocument/2006/relationships/slide" Target="/ppt/slides/slide3.xml" Id="Ra3110005f7564d80" /><Relationship Type="http://schemas.openxmlformats.org/officeDocument/2006/relationships/slide" Target="/ppt/slides/slide4.xml" Id="Rc15816f734324287" /><Relationship Type="http://schemas.openxmlformats.org/officeDocument/2006/relationships/slide" Target="/ppt/slides/slide5.xml" Id="R522d2f51f9844fb8" /><Relationship Type="http://schemas.openxmlformats.org/officeDocument/2006/relationships/slide" Target="/ppt/slides/slide6.xml" Id="R1632c3038903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96d0f523b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00483110f4003" /><Relationship Type="http://schemas.openxmlformats.org/officeDocument/2006/relationships/theme" Target="/ppt/slideMasters/theme/theme1.xml" Id="R65f4a7bad88d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00483110f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d01698dd8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bd738b3b3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cedd18ce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1dfcf6d9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24b3337c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681fb8927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SPAREBANK ble etablert [år] og holder til i 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SNOTA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HOLDING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7630 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www.aasen-sparebank.no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SPAREBANK</a:t>
            </a:r>
          </a:p>
        </p:txBody>
      </p:sp>
    </p:spTree>
  </p:cSld>
  <p:clrMapOvr>
    <a:masterClrMapping xmlns:a="http://schemas.openxmlformats.org/drawingml/2006/main"/>
  </p:clrMapOvr>
</p:sld>
</file>