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fcbaf923074b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171fbf8d6d4961"/>
  </p:sldMasterIdLst>
  <p:sldIdLst>
    <p:sldId xmlns:r="http://schemas.openxmlformats.org/officeDocument/2006/relationships" id="256" r:id="Rb96cbcd15e424ed2"/>
    <p:sldId xmlns:r="http://schemas.openxmlformats.org/officeDocument/2006/relationships" id="257" r:id="R1741e34f482747ba"/>
    <p:sldId xmlns:r="http://schemas.openxmlformats.org/officeDocument/2006/relationships" id="258" r:id="R2a44c57eaf5c4b8f"/>
    <p:sldId xmlns:r="http://schemas.openxmlformats.org/officeDocument/2006/relationships" id="259" r:id="R2cae7f9fd1df47fd"/>
    <p:sldId xmlns:r="http://schemas.openxmlformats.org/officeDocument/2006/relationships" id="260" r:id="R49d4eed88cb542c3"/>
    <p:sldId xmlns:r="http://schemas.openxmlformats.org/officeDocument/2006/relationships" id="261" r:id="Rd56d9ddbc9a24081"/>
    <p:sldId xmlns:r="http://schemas.openxmlformats.org/officeDocument/2006/relationships" id="262" r:id="R540072e57d344e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171fbf8d6d4961" /><Relationship Type="http://schemas.openxmlformats.org/officeDocument/2006/relationships/slide" Target="/ppt/slides/slide1.xml" Id="Rb96cbcd15e424ed2" /><Relationship Type="http://schemas.openxmlformats.org/officeDocument/2006/relationships/slide" Target="/ppt/slides/slide2.xml" Id="R1741e34f482747ba" /><Relationship Type="http://schemas.openxmlformats.org/officeDocument/2006/relationships/slide" Target="/ppt/slides/slide3.xml" Id="R2a44c57eaf5c4b8f" /><Relationship Type="http://schemas.openxmlformats.org/officeDocument/2006/relationships/slide" Target="/ppt/slides/slide4.xml" Id="R2cae7f9fd1df47fd" /><Relationship Type="http://schemas.openxmlformats.org/officeDocument/2006/relationships/slide" Target="/ppt/slides/slide5.xml" Id="R49d4eed88cb542c3" /><Relationship Type="http://schemas.openxmlformats.org/officeDocument/2006/relationships/slide" Target="/ppt/slides/slide6.xml" Id="Rd56d9ddbc9a24081" /><Relationship Type="http://schemas.openxmlformats.org/officeDocument/2006/relationships/slide" Target="/ppt/slides/slide7.xml" Id="R540072e57d344e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515524ce5a43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1a863c5e34ec8" /><Relationship Type="http://schemas.openxmlformats.org/officeDocument/2006/relationships/theme" Target="/ppt/slideMasters/theme/theme1.xml" Id="Re7816da0863f44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81a863c5e34e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be94dd3ef42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25bf7f0d34f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69da6e14c44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04ca3e9d948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298621ebb4d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18aa3631848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85abb200f45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T.D. VEEN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T.D. VEEN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198 341 000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140 408 000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140 908 000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2 349 743 000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2 436 913 000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CONSOLIDA AS  –  35,7 %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JIVANMUKTA AS  –  35,7 %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EIENDOM AS  –  28,6 %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Eiganesveien 95A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89 19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937 940 416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