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7176633eac48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0c2eb1ed8c42fe"/>
  </p:sldMasterIdLst>
  <p:sldIdLst>
    <p:sldId xmlns:r="http://schemas.openxmlformats.org/officeDocument/2006/relationships" id="256" r:id="Rc8d6fa4045854ef7"/>
    <p:sldId xmlns:r="http://schemas.openxmlformats.org/officeDocument/2006/relationships" id="257" r:id="Ra2e1afacd81d4170"/>
    <p:sldId xmlns:r="http://schemas.openxmlformats.org/officeDocument/2006/relationships" id="258" r:id="R36ac374f4a384fc5"/>
    <p:sldId xmlns:r="http://schemas.openxmlformats.org/officeDocument/2006/relationships" id="259" r:id="R416005bfc6ad467a"/>
    <p:sldId xmlns:r="http://schemas.openxmlformats.org/officeDocument/2006/relationships" id="260" r:id="R957a593435aa4922"/>
    <p:sldId xmlns:r="http://schemas.openxmlformats.org/officeDocument/2006/relationships" id="261" r:id="R6d20baaa4b874c51"/>
    <p:sldId xmlns:r="http://schemas.openxmlformats.org/officeDocument/2006/relationships" id="262" r:id="R0ae29d08526446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0c2eb1ed8c42fe" /><Relationship Type="http://schemas.openxmlformats.org/officeDocument/2006/relationships/slide" Target="/ppt/slides/slide1.xml" Id="Rc8d6fa4045854ef7" /><Relationship Type="http://schemas.openxmlformats.org/officeDocument/2006/relationships/slide" Target="/ppt/slides/slide2.xml" Id="Ra2e1afacd81d4170" /><Relationship Type="http://schemas.openxmlformats.org/officeDocument/2006/relationships/slide" Target="/ppt/slides/slide3.xml" Id="R36ac374f4a384fc5" /><Relationship Type="http://schemas.openxmlformats.org/officeDocument/2006/relationships/slide" Target="/ppt/slides/slide4.xml" Id="R416005bfc6ad467a" /><Relationship Type="http://schemas.openxmlformats.org/officeDocument/2006/relationships/slide" Target="/ppt/slides/slide5.xml" Id="R957a593435aa4922" /><Relationship Type="http://schemas.openxmlformats.org/officeDocument/2006/relationships/slide" Target="/ppt/slides/slide6.xml" Id="R6d20baaa4b874c51" /><Relationship Type="http://schemas.openxmlformats.org/officeDocument/2006/relationships/slide" Target="/ppt/slides/slide7.xml" Id="R0ae29d08526446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617384cba149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eccf5e8cf4df7" /><Relationship Type="http://schemas.openxmlformats.org/officeDocument/2006/relationships/theme" Target="/ppt/slideMasters/theme/theme1.xml" Id="R2b4703bc806b42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7eccf5e8cf4d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5a49f83d14f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f272a1fab45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fcd7a48824e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3825d1aa640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1b0ca8b8248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e40b23b4841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d2e512b7045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HAHV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HAHV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−626 476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13 297 185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27 752 303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ANTON HAGELSTEEN 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Kartverksveien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11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937 953 674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