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ecef61e28744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31e9d139684d71"/>
  </p:sldMasterIdLst>
  <p:sldIdLst>
    <p:sldId xmlns:r="http://schemas.openxmlformats.org/officeDocument/2006/relationships" id="256" r:id="R96784b1b6cd7462e"/>
    <p:sldId xmlns:r="http://schemas.openxmlformats.org/officeDocument/2006/relationships" id="257" r:id="R9007f3c21a6247d7"/>
    <p:sldId xmlns:r="http://schemas.openxmlformats.org/officeDocument/2006/relationships" id="258" r:id="R2ec1e5df1ef54e06"/>
    <p:sldId xmlns:r="http://schemas.openxmlformats.org/officeDocument/2006/relationships" id="259" r:id="R852bd244c88d4358"/>
    <p:sldId xmlns:r="http://schemas.openxmlformats.org/officeDocument/2006/relationships" id="260" r:id="R5f49515225544b95"/>
    <p:sldId xmlns:r="http://schemas.openxmlformats.org/officeDocument/2006/relationships" id="261" r:id="R995b8f213431499a"/>
    <p:sldId xmlns:r="http://schemas.openxmlformats.org/officeDocument/2006/relationships" id="262" r:id="R29b752a5e15f4f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1e9d139684d71" /><Relationship Type="http://schemas.openxmlformats.org/officeDocument/2006/relationships/slide" Target="/ppt/slides/slide1.xml" Id="R96784b1b6cd7462e" /><Relationship Type="http://schemas.openxmlformats.org/officeDocument/2006/relationships/slide" Target="/ppt/slides/slide2.xml" Id="R9007f3c21a6247d7" /><Relationship Type="http://schemas.openxmlformats.org/officeDocument/2006/relationships/slide" Target="/ppt/slides/slide3.xml" Id="R2ec1e5df1ef54e06" /><Relationship Type="http://schemas.openxmlformats.org/officeDocument/2006/relationships/slide" Target="/ppt/slides/slide4.xml" Id="R852bd244c88d4358" /><Relationship Type="http://schemas.openxmlformats.org/officeDocument/2006/relationships/slide" Target="/ppt/slides/slide5.xml" Id="R5f49515225544b95" /><Relationship Type="http://schemas.openxmlformats.org/officeDocument/2006/relationships/slide" Target="/ppt/slides/slide6.xml" Id="R995b8f213431499a" /><Relationship Type="http://schemas.openxmlformats.org/officeDocument/2006/relationships/slide" Target="/ppt/slides/slide7.xml" Id="R29b752a5e15f4f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46847834a44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ac225afb647ac" /><Relationship Type="http://schemas.openxmlformats.org/officeDocument/2006/relationships/theme" Target="/ppt/slideMasters/theme/theme1.xml" Id="Re2dfbebc1ed444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bac225afb647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2be8be49043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d6672242643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fe2ea9b2a48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b2debeefe42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9c14faaf943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2f35b1aa346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ff7359fdf4c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SPESIALTANK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SPESIALTANK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SPESIALTANK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SPESIALTANK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SPESIALTANK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SPESIALTANK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20 725 890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194 621 462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203 216 226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SPESIALTANK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JOHAN SJAASTAD  –  69,3 %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SPESIALTANK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JOHAN SJAASTAD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SPESIALTANK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Rieber-Mohns veg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5230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937 964 323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SPESIALTANK</a:t>
            </a:r>
          </a:p>
        </p:txBody>
      </p:sp>
    </p:spTree>
  </p:cSld>
  <p:clrMapOvr>
    <a:masterClrMapping xmlns:a="http://schemas.openxmlformats.org/drawingml/2006/main"/>
  </p:clrMapOvr>
</p:sld>
</file>