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0c599ab2ab4a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58870eb60e4883"/>
  </p:sldMasterIdLst>
  <p:sldIdLst>
    <p:sldId xmlns:r="http://schemas.openxmlformats.org/officeDocument/2006/relationships" id="256" r:id="R33daeb2848ef42f6"/>
    <p:sldId xmlns:r="http://schemas.openxmlformats.org/officeDocument/2006/relationships" id="257" r:id="Rfe2652dbbdff4d94"/>
    <p:sldId xmlns:r="http://schemas.openxmlformats.org/officeDocument/2006/relationships" id="258" r:id="R86a37609bc854b1d"/>
    <p:sldId xmlns:r="http://schemas.openxmlformats.org/officeDocument/2006/relationships" id="259" r:id="Re5e38062bc494768"/>
    <p:sldId xmlns:r="http://schemas.openxmlformats.org/officeDocument/2006/relationships" id="260" r:id="R11d3ee6b637644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8870eb60e4883" /><Relationship Type="http://schemas.openxmlformats.org/officeDocument/2006/relationships/slide" Target="/ppt/slides/slide1.xml" Id="R33daeb2848ef42f6" /><Relationship Type="http://schemas.openxmlformats.org/officeDocument/2006/relationships/slide" Target="/ppt/slides/slide2.xml" Id="Rfe2652dbbdff4d94" /><Relationship Type="http://schemas.openxmlformats.org/officeDocument/2006/relationships/slide" Target="/ppt/slides/slide3.xml" Id="R86a37609bc854b1d" /><Relationship Type="http://schemas.openxmlformats.org/officeDocument/2006/relationships/slide" Target="/ppt/slides/slide4.xml" Id="Re5e38062bc494768" /><Relationship Type="http://schemas.openxmlformats.org/officeDocument/2006/relationships/slide" Target="/ppt/slides/slide5.xml" Id="R11d3ee6b637644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8683553024b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d573dbfed4ac4" /><Relationship Type="http://schemas.openxmlformats.org/officeDocument/2006/relationships/theme" Target="/ppt/slideMasters/theme/theme1.xml" Id="R8b98ddb83cfe47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8d573dbfed4a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10baaa20f4b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4dac9511341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d7c952d1d46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df1d9a79240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7ffb11b4249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 OLSEN &amp; COS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OLSEN &amp; COS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 OLSEN &amp; COS PENSJONSKASSE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OLSEN &amp; COS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OLSEN &amp; COS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OLSEN &amp; COS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Fred. Olsens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938 092 893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OLSEN &amp; COS PENSJONSKASSE</a:t>
            </a:r>
          </a:p>
        </p:txBody>
      </p:sp>
    </p:spTree>
  </p:cSld>
  <p:clrMapOvr>
    <a:masterClrMapping xmlns:a="http://schemas.openxmlformats.org/drawingml/2006/main"/>
  </p:clrMapOvr>
</p:sld>
</file>