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5460af271d47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63a907f3574752"/>
  </p:sldMasterIdLst>
  <p:sldIdLst>
    <p:sldId xmlns:r="http://schemas.openxmlformats.org/officeDocument/2006/relationships" id="256" r:id="R7a13ef6a2d0a47a7"/>
    <p:sldId xmlns:r="http://schemas.openxmlformats.org/officeDocument/2006/relationships" id="257" r:id="R4925a861aaeb4687"/>
    <p:sldId xmlns:r="http://schemas.openxmlformats.org/officeDocument/2006/relationships" id="258" r:id="R1ebaac37e9404060"/>
    <p:sldId xmlns:r="http://schemas.openxmlformats.org/officeDocument/2006/relationships" id="259" r:id="R44f76e1dd3784cd3"/>
    <p:sldId xmlns:r="http://schemas.openxmlformats.org/officeDocument/2006/relationships" id="260" r:id="Ra8826e1a2b1c41c0"/>
    <p:sldId xmlns:r="http://schemas.openxmlformats.org/officeDocument/2006/relationships" id="261" r:id="R0e68f2491ee7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3a907f3574752" /><Relationship Type="http://schemas.openxmlformats.org/officeDocument/2006/relationships/slide" Target="/ppt/slides/slide1.xml" Id="R7a13ef6a2d0a47a7" /><Relationship Type="http://schemas.openxmlformats.org/officeDocument/2006/relationships/slide" Target="/ppt/slides/slide2.xml" Id="R4925a861aaeb4687" /><Relationship Type="http://schemas.openxmlformats.org/officeDocument/2006/relationships/slide" Target="/ppt/slides/slide3.xml" Id="R1ebaac37e9404060" /><Relationship Type="http://schemas.openxmlformats.org/officeDocument/2006/relationships/slide" Target="/ppt/slides/slide4.xml" Id="R44f76e1dd3784cd3" /><Relationship Type="http://schemas.openxmlformats.org/officeDocument/2006/relationships/slide" Target="/ppt/slides/slide5.xml" Id="Ra8826e1a2b1c41c0" /><Relationship Type="http://schemas.openxmlformats.org/officeDocument/2006/relationships/slide" Target="/ppt/slides/slide6.xml" Id="R0e68f2491ee7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b2dfa1a954e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1cb593ab9436c" /><Relationship Type="http://schemas.openxmlformats.org/officeDocument/2006/relationships/theme" Target="/ppt/slideMasters/theme/theme1.xml" Id="R4562a22dd5aa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1cb593ab9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56a4c07af47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ed9eab0a249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673aa791b47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847fc3642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25058baa14a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7cfd628e04f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TRYGVE GOTAAS' 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TRYGVE GOTAAS' 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TRYGVE GOTAAS' FOND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TRYGVE GOTAAS' 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TRYGVE GOTAAS' 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TRYGVE GOTAAS' 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4 974 453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3 998 422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29 176 832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29 311 008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TRYGVE GOTAAS' 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46 25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938 100 519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TRYGVE GOTAAS' FOND</a:t>
            </a:r>
          </a:p>
        </p:txBody>
      </p:sp>
    </p:spTree>
  </p:cSld>
  <p:clrMapOvr>
    <a:masterClrMapping xmlns:a="http://schemas.openxmlformats.org/drawingml/2006/main"/>
  </p:clrMapOvr>
</p:sld>
</file>