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a3997b4eb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8dee71aab495b"/>
  </p:sldMasterIdLst>
  <p:sldIdLst>
    <p:sldId xmlns:r="http://schemas.openxmlformats.org/officeDocument/2006/relationships" id="256" r:id="R9b5d2a3e92544526"/>
    <p:sldId xmlns:r="http://schemas.openxmlformats.org/officeDocument/2006/relationships" id="257" r:id="R8a41bf5e85ba40e8"/>
    <p:sldId xmlns:r="http://schemas.openxmlformats.org/officeDocument/2006/relationships" id="258" r:id="R95c8e6c035d24ed3"/>
    <p:sldId xmlns:r="http://schemas.openxmlformats.org/officeDocument/2006/relationships" id="259" r:id="R926cb003210a4845"/>
    <p:sldId xmlns:r="http://schemas.openxmlformats.org/officeDocument/2006/relationships" id="260" r:id="Rbc6b2ca70ae747b5"/>
    <p:sldId xmlns:r="http://schemas.openxmlformats.org/officeDocument/2006/relationships" id="261" r:id="R9586707cbc0c4c49"/>
    <p:sldId xmlns:r="http://schemas.openxmlformats.org/officeDocument/2006/relationships" id="262" r:id="Recf7dab96226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8dee71aab495b" /><Relationship Type="http://schemas.openxmlformats.org/officeDocument/2006/relationships/slide" Target="/ppt/slides/slide1.xml" Id="R9b5d2a3e92544526" /><Relationship Type="http://schemas.openxmlformats.org/officeDocument/2006/relationships/slide" Target="/ppt/slides/slide2.xml" Id="R8a41bf5e85ba40e8" /><Relationship Type="http://schemas.openxmlformats.org/officeDocument/2006/relationships/slide" Target="/ppt/slides/slide3.xml" Id="R95c8e6c035d24ed3" /><Relationship Type="http://schemas.openxmlformats.org/officeDocument/2006/relationships/slide" Target="/ppt/slides/slide4.xml" Id="R926cb003210a4845" /><Relationship Type="http://schemas.openxmlformats.org/officeDocument/2006/relationships/slide" Target="/ppt/slides/slide5.xml" Id="Rbc6b2ca70ae747b5" /><Relationship Type="http://schemas.openxmlformats.org/officeDocument/2006/relationships/slide" Target="/ppt/slides/slide6.xml" Id="R9586707cbc0c4c49" /><Relationship Type="http://schemas.openxmlformats.org/officeDocument/2006/relationships/slide" Target="/ppt/slides/slide7.xml" Id="Recf7dab96226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ff44be003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35139bfe41ac" /><Relationship Type="http://schemas.openxmlformats.org/officeDocument/2006/relationships/theme" Target="/ppt/slideMasters/theme/theme1.xml" Id="Rb6fd18584b8f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235139bfe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d370dde1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f8eb70c0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153629043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131e76d0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a737fb90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163c460d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1ecacf85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