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ec6fbfb4ae49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0fc8c8ee184a88"/>
  </p:sldMasterIdLst>
  <p:sldIdLst>
    <p:sldId xmlns:r="http://schemas.openxmlformats.org/officeDocument/2006/relationships" id="256" r:id="R68642ad739d649f2"/>
    <p:sldId xmlns:r="http://schemas.openxmlformats.org/officeDocument/2006/relationships" id="257" r:id="Rf852e709443541e5"/>
    <p:sldId xmlns:r="http://schemas.openxmlformats.org/officeDocument/2006/relationships" id="258" r:id="R81227b92d31f4519"/>
    <p:sldId xmlns:r="http://schemas.openxmlformats.org/officeDocument/2006/relationships" id="259" r:id="R69deef691d8a4c14"/>
    <p:sldId xmlns:r="http://schemas.openxmlformats.org/officeDocument/2006/relationships" id="260" r:id="R43ad43cb24f04361"/>
    <p:sldId xmlns:r="http://schemas.openxmlformats.org/officeDocument/2006/relationships" id="261" r:id="R4e66171ba9da4a35"/>
    <p:sldId xmlns:r="http://schemas.openxmlformats.org/officeDocument/2006/relationships" id="262" r:id="R9bd87317088d4f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0fc8c8ee184a88" /><Relationship Type="http://schemas.openxmlformats.org/officeDocument/2006/relationships/slide" Target="/ppt/slides/slide1.xml" Id="R68642ad739d649f2" /><Relationship Type="http://schemas.openxmlformats.org/officeDocument/2006/relationships/slide" Target="/ppt/slides/slide2.xml" Id="Rf852e709443541e5" /><Relationship Type="http://schemas.openxmlformats.org/officeDocument/2006/relationships/slide" Target="/ppt/slides/slide3.xml" Id="R81227b92d31f4519" /><Relationship Type="http://schemas.openxmlformats.org/officeDocument/2006/relationships/slide" Target="/ppt/slides/slide4.xml" Id="R69deef691d8a4c14" /><Relationship Type="http://schemas.openxmlformats.org/officeDocument/2006/relationships/slide" Target="/ppt/slides/slide5.xml" Id="R43ad43cb24f04361" /><Relationship Type="http://schemas.openxmlformats.org/officeDocument/2006/relationships/slide" Target="/ppt/slides/slide6.xml" Id="R4e66171ba9da4a35" /><Relationship Type="http://schemas.openxmlformats.org/officeDocument/2006/relationships/slide" Target="/ppt/slides/slide7.xml" Id="R9bd87317088d4f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a996418fe34e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08617266c54213" /><Relationship Type="http://schemas.openxmlformats.org/officeDocument/2006/relationships/theme" Target="/ppt/slideMasters/theme/theme1.xml" Id="R1cb34b8a159749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08617266c542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32fcebb3754f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515cd8aace4f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63a3b56a3d4f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1d48a862514f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e672110b3a4e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fce6bf63c942d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ce30c226dd44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WENAASGRUPPEN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WENAASGRUPPEN AS ble etablert [år] og holder til i Måndalen.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2 854 358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−10 182 725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1 103 581 508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6 773 714 138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13 200 581 499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GRUVE 1 AS  –  16,5 %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GRUVE 2 AS  –  16,5 %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FJELLROSE AS  –  11,0 %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KALDTIND AS  –  11,0 %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LAXX AS  –  11,0 %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LEWEST AS  –  11,0 %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Sørsidevegen 1740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6386 Måndalen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938 455 384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WENAASGRUPPEN AS</a:t>
            </a:r>
          </a:p>
        </p:txBody>
      </p:sp>
    </p:spTree>
  </p:cSld>
  <p:clrMapOvr>
    <a:masterClrMapping xmlns:a="http://schemas.openxmlformats.org/drawingml/2006/main"/>
  </p:clrMapOvr>
</p:sld>
</file>