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a2bd289d3e40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85726df1654266"/>
  </p:sldMasterIdLst>
  <p:sldIdLst>
    <p:sldId xmlns:r="http://schemas.openxmlformats.org/officeDocument/2006/relationships" id="256" r:id="R13cbeedbb08d4271"/>
    <p:sldId xmlns:r="http://schemas.openxmlformats.org/officeDocument/2006/relationships" id="257" r:id="Re47945b4df08411a"/>
    <p:sldId xmlns:r="http://schemas.openxmlformats.org/officeDocument/2006/relationships" id="258" r:id="Rb86a9a86421d4e55"/>
    <p:sldId xmlns:r="http://schemas.openxmlformats.org/officeDocument/2006/relationships" id="259" r:id="Rd279b01cb0aa404a"/>
    <p:sldId xmlns:r="http://schemas.openxmlformats.org/officeDocument/2006/relationships" id="260" r:id="Rf1db621ff63142cf"/>
    <p:sldId xmlns:r="http://schemas.openxmlformats.org/officeDocument/2006/relationships" id="261" r:id="R21ba43e77bb04cbf"/>
    <p:sldId xmlns:r="http://schemas.openxmlformats.org/officeDocument/2006/relationships" id="262" r:id="R8632974d2f7a49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85726df1654266" /><Relationship Type="http://schemas.openxmlformats.org/officeDocument/2006/relationships/slide" Target="/ppt/slides/slide1.xml" Id="R13cbeedbb08d4271" /><Relationship Type="http://schemas.openxmlformats.org/officeDocument/2006/relationships/slide" Target="/ppt/slides/slide2.xml" Id="Re47945b4df08411a" /><Relationship Type="http://schemas.openxmlformats.org/officeDocument/2006/relationships/slide" Target="/ppt/slides/slide3.xml" Id="Rb86a9a86421d4e55" /><Relationship Type="http://schemas.openxmlformats.org/officeDocument/2006/relationships/slide" Target="/ppt/slides/slide4.xml" Id="Rd279b01cb0aa404a" /><Relationship Type="http://schemas.openxmlformats.org/officeDocument/2006/relationships/slide" Target="/ppt/slides/slide5.xml" Id="Rf1db621ff63142cf" /><Relationship Type="http://schemas.openxmlformats.org/officeDocument/2006/relationships/slide" Target="/ppt/slides/slide6.xml" Id="R21ba43e77bb04cbf" /><Relationship Type="http://schemas.openxmlformats.org/officeDocument/2006/relationships/slide" Target="/ppt/slides/slide7.xml" Id="R8632974d2f7a49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eb5448992a4e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86f9096084a37" /><Relationship Type="http://schemas.openxmlformats.org/officeDocument/2006/relationships/theme" Target="/ppt/slideMasters/theme/theme1.xml" Id="Rd63476cd796d44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586f9096084a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b3abb043649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dbe22ce3e40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c21822f6b4f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28549c63a4d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74043473b41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539c5d26543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c6b248d2540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SOHL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955 716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926 373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3 690 570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48 136 349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48 674 141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LYNGSTAD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LYNGSTAD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LYNGSTAD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Nøttelivegen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816188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938 458 499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SOHL AS</a:t>
            </a:r>
          </a:p>
        </p:txBody>
      </p:sp>
    </p:spTree>
  </p:cSld>
  <p:clrMapOvr>
    <a:masterClrMapping xmlns:a="http://schemas.openxmlformats.org/drawingml/2006/main"/>
  </p:clrMapOvr>
</p:sld>
</file>