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232f66b8e745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15a46d7ac24246"/>
  </p:sldMasterIdLst>
  <p:sldIdLst>
    <p:sldId xmlns:r="http://schemas.openxmlformats.org/officeDocument/2006/relationships" id="256" r:id="R38c0f016159e4b85"/>
    <p:sldId xmlns:r="http://schemas.openxmlformats.org/officeDocument/2006/relationships" id="257" r:id="R0fe11ebc89a044d0"/>
    <p:sldId xmlns:r="http://schemas.openxmlformats.org/officeDocument/2006/relationships" id="258" r:id="R5f43e70824194b5d"/>
    <p:sldId xmlns:r="http://schemas.openxmlformats.org/officeDocument/2006/relationships" id="259" r:id="Rdd070ec76b904284"/>
    <p:sldId xmlns:r="http://schemas.openxmlformats.org/officeDocument/2006/relationships" id="260" r:id="Rea8d18e0759b4f2c"/>
    <p:sldId xmlns:r="http://schemas.openxmlformats.org/officeDocument/2006/relationships" id="261" r:id="Rb40ca380c5fb44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15a46d7ac24246" /><Relationship Type="http://schemas.openxmlformats.org/officeDocument/2006/relationships/slide" Target="/ppt/slides/slide1.xml" Id="R38c0f016159e4b85" /><Relationship Type="http://schemas.openxmlformats.org/officeDocument/2006/relationships/slide" Target="/ppt/slides/slide2.xml" Id="R0fe11ebc89a044d0" /><Relationship Type="http://schemas.openxmlformats.org/officeDocument/2006/relationships/slide" Target="/ppt/slides/slide3.xml" Id="R5f43e70824194b5d" /><Relationship Type="http://schemas.openxmlformats.org/officeDocument/2006/relationships/slide" Target="/ppt/slides/slide4.xml" Id="Rdd070ec76b904284" /><Relationship Type="http://schemas.openxmlformats.org/officeDocument/2006/relationships/slide" Target="/ppt/slides/slide5.xml" Id="Rea8d18e0759b4f2c" /><Relationship Type="http://schemas.openxmlformats.org/officeDocument/2006/relationships/slide" Target="/ppt/slides/slide6.xml" Id="Rb40ca380c5fb44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2dcd46868d44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45155c0644a04" /><Relationship Type="http://schemas.openxmlformats.org/officeDocument/2006/relationships/theme" Target="/ppt/slideMasters/theme/theme1.xml" Id="R14e61af8fd6041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a45155c0644a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ac44eb3ba45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898e5a6e747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f83d4b43e4f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d6895c8454f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5c7d0b80548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1e7eb35d44f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RÅFISKLAG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RÅFISKLAG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RÅFISKLAG SA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RÅFISKLAG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RÅFISKLAG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RÅFISKLAG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116 944 610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−9 699 388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74 639 067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1 261 783 189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1 746 094 448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RÅFISKLAG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Kystens hus, Stortorget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66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firmapost@rafisklaget.no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938 469 148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RÅFISKLAG SA</a:t>
            </a:r>
          </a:p>
        </p:txBody>
      </p:sp>
    </p:spTree>
  </p:cSld>
  <p:clrMapOvr>
    <a:masterClrMapping xmlns:a="http://schemas.openxmlformats.org/drawingml/2006/main"/>
  </p:clrMapOvr>
</p:sld>
</file>