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a1fe66cca940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e094cd87e5403d"/>
  </p:sldMasterIdLst>
  <p:sldIdLst>
    <p:sldId xmlns:r="http://schemas.openxmlformats.org/officeDocument/2006/relationships" id="256" r:id="R6ec5de9e844544dc"/>
    <p:sldId xmlns:r="http://schemas.openxmlformats.org/officeDocument/2006/relationships" id="257" r:id="Re1e57a77f2d34679"/>
    <p:sldId xmlns:r="http://schemas.openxmlformats.org/officeDocument/2006/relationships" id="258" r:id="R2ea2551eeeac4fb4"/>
    <p:sldId xmlns:r="http://schemas.openxmlformats.org/officeDocument/2006/relationships" id="259" r:id="Re0ac07e15bc64ba8"/>
    <p:sldId xmlns:r="http://schemas.openxmlformats.org/officeDocument/2006/relationships" id="260" r:id="R779d1f42954246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094cd87e5403d" /><Relationship Type="http://schemas.openxmlformats.org/officeDocument/2006/relationships/slide" Target="/ppt/slides/slide1.xml" Id="R6ec5de9e844544dc" /><Relationship Type="http://schemas.openxmlformats.org/officeDocument/2006/relationships/slide" Target="/ppt/slides/slide2.xml" Id="Re1e57a77f2d34679" /><Relationship Type="http://schemas.openxmlformats.org/officeDocument/2006/relationships/slide" Target="/ppt/slides/slide3.xml" Id="R2ea2551eeeac4fb4" /><Relationship Type="http://schemas.openxmlformats.org/officeDocument/2006/relationships/slide" Target="/ppt/slides/slide4.xml" Id="Re0ac07e15bc64ba8" /><Relationship Type="http://schemas.openxmlformats.org/officeDocument/2006/relationships/slide" Target="/ppt/slides/slide5.xml" Id="R779d1f42954246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43ae08d9c47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d64cca5c14667" /><Relationship Type="http://schemas.openxmlformats.org/officeDocument/2006/relationships/theme" Target="/ppt/slideMasters/theme/theme1.xml" Id="Rbbd86239028f4a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9d64cca5c146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46245422441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6792c36cf41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0ab4fdeee44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6232628234c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5b5b7252346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NORDKAPP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NORDKAPP KOMMUNE ble etablert [år] og holder til i Honningsvåg.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9750 Honningsvåg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09750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postmottak@nordkapp.kommune.no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www.nordkapp.kommune.no/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938 469 415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NORDKAPP KOMMUNE</a:t>
            </a:r>
          </a:p>
        </p:txBody>
      </p:sp>
    </p:spTree>
  </p:cSld>
  <p:clrMapOvr>
    <a:masterClrMapping xmlns:a="http://schemas.openxmlformats.org/drawingml/2006/main"/>
  </p:clrMapOvr>
</p:sld>
</file>