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2680a593d44c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1129b604cd406b"/>
  </p:sldMasterIdLst>
  <p:sldIdLst>
    <p:sldId xmlns:r="http://schemas.openxmlformats.org/officeDocument/2006/relationships" id="256" r:id="Redf4b8b7af2f401b"/>
    <p:sldId xmlns:r="http://schemas.openxmlformats.org/officeDocument/2006/relationships" id="257" r:id="R8e6739c9c6d646ef"/>
    <p:sldId xmlns:r="http://schemas.openxmlformats.org/officeDocument/2006/relationships" id="258" r:id="R2bbf92d1d1044fc9"/>
    <p:sldId xmlns:r="http://schemas.openxmlformats.org/officeDocument/2006/relationships" id="259" r:id="Rdd66ab7f73c844ff"/>
    <p:sldId xmlns:r="http://schemas.openxmlformats.org/officeDocument/2006/relationships" id="260" r:id="Rafacf31dfda74c92"/>
    <p:sldId xmlns:r="http://schemas.openxmlformats.org/officeDocument/2006/relationships" id="261" r:id="R421799d43b924893"/>
    <p:sldId xmlns:r="http://schemas.openxmlformats.org/officeDocument/2006/relationships" id="262" r:id="R73d4c3a26c64485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1129b604cd406b" /><Relationship Type="http://schemas.openxmlformats.org/officeDocument/2006/relationships/slide" Target="/ppt/slides/slide1.xml" Id="Redf4b8b7af2f401b" /><Relationship Type="http://schemas.openxmlformats.org/officeDocument/2006/relationships/slide" Target="/ppt/slides/slide2.xml" Id="R8e6739c9c6d646ef" /><Relationship Type="http://schemas.openxmlformats.org/officeDocument/2006/relationships/slide" Target="/ppt/slides/slide3.xml" Id="R2bbf92d1d1044fc9" /><Relationship Type="http://schemas.openxmlformats.org/officeDocument/2006/relationships/slide" Target="/ppt/slides/slide4.xml" Id="Rdd66ab7f73c844ff" /><Relationship Type="http://schemas.openxmlformats.org/officeDocument/2006/relationships/slide" Target="/ppt/slides/slide5.xml" Id="Rafacf31dfda74c92" /><Relationship Type="http://schemas.openxmlformats.org/officeDocument/2006/relationships/slide" Target="/ppt/slides/slide6.xml" Id="R421799d43b924893" /><Relationship Type="http://schemas.openxmlformats.org/officeDocument/2006/relationships/slide" Target="/ppt/slides/slide7.xml" Id="R73d4c3a26c64485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0634e8375841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336bc9c9d74060" /><Relationship Type="http://schemas.openxmlformats.org/officeDocument/2006/relationships/theme" Target="/ppt/slideMasters/theme/theme1.xml" Id="Rb4cceddaf602441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c336bc9c9d740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dd206e636545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bfffebd19d46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21aa1184f54aa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909442ddfc44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877678f6e44bf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4d2654136045a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849475890f48e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ROMARIO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ROMARIO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ROMARIO INVEST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ROMARIO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ROMARIO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ROMARIO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2 812 236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−2 577 119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3 401 489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85 683 218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126 839 447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ROMARIO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ANNCARLO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BAGHEERA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LAILATON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ANNCARLO AS  –  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BAGHEERA AS  –  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LAILATON AS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ROMARIO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Vegamot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7049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82 04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938 512 922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ROMARIO INVEST AS</a:t>
            </a:r>
          </a:p>
        </p:txBody>
      </p:sp>
    </p:spTree>
  </p:cSld>
  <p:clrMapOvr>
    <a:masterClrMapping xmlns:a="http://schemas.openxmlformats.org/drawingml/2006/main"/>
  </p:clrMapOvr>
</p:sld>
</file>