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71dae28c0e4f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50ff4b8b674e5e"/>
  </p:sldMasterIdLst>
  <p:sldIdLst>
    <p:sldId xmlns:r="http://schemas.openxmlformats.org/officeDocument/2006/relationships" id="256" r:id="R00695080f94e4bb2"/>
    <p:sldId xmlns:r="http://schemas.openxmlformats.org/officeDocument/2006/relationships" id="257" r:id="Re72b616f12b846bc"/>
    <p:sldId xmlns:r="http://schemas.openxmlformats.org/officeDocument/2006/relationships" id="258" r:id="R650b7b0648494ea9"/>
    <p:sldId xmlns:r="http://schemas.openxmlformats.org/officeDocument/2006/relationships" id="259" r:id="R265ec46488b84b81"/>
    <p:sldId xmlns:r="http://schemas.openxmlformats.org/officeDocument/2006/relationships" id="260" r:id="Rb873fb779a6d4f5b"/>
    <p:sldId xmlns:r="http://schemas.openxmlformats.org/officeDocument/2006/relationships" id="261" r:id="Rfa09a6cf14a143cc"/>
    <p:sldId xmlns:r="http://schemas.openxmlformats.org/officeDocument/2006/relationships" id="262" r:id="Rb426bfeefe4445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50ff4b8b674e5e" /><Relationship Type="http://schemas.openxmlformats.org/officeDocument/2006/relationships/slide" Target="/ppt/slides/slide1.xml" Id="R00695080f94e4bb2" /><Relationship Type="http://schemas.openxmlformats.org/officeDocument/2006/relationships/slide" Target="/ppt/slides/slide2.xml" Id="Re72b616f12b846bc" /><Relationship Type="http://schemas.openxmlformats.org/officeDocument/2006/relationships/slide" Target="/ppt/slides/slide3.xml" Id="R650b7b0648494ea9" /><Relationship Type="http://schemas.openxmlformats.org/officeDocument/2006/relationships/slide" Target="/ppt/slides/slide4.xml" Id="R265ec46488b84b81" /><Relationship Type="http://schemas.openxmlformats.org/officeDocument/2006/relationships/slide" Target="/ppt/slides/slide5.xml" Id="Rb873fb779a6d4f5b" /><Relationship Type="http://schemas.openxmlformats.org/officeDocument/2006/relationships/slide" Target="/ppt/slides/slide6.xml" Id="Rfa09a6cf14a143cc" /><Relationship Type="http://schemas.openxmlformats.org/officeDocument/2006/relationships/slide" Target="/ppt/slides/slide7.xml" Id="Rb426bfeefe4445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d58ac739344c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a6ec71f674c6f" /><Relationship Type="http://schemas.openxmlformats.org/officeDocument/2006/relationships/theme" Target="/ppt/slideMasters/theme/theme1.xml" Id="R55bfdd53eead45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ea6ec71f674c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c52de206445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9251df4d54a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87f88aecc40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ca5b3264a4e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ebccb563743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1a66db1fa48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297a99bd847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SYNCRON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SYNCRON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−1 012 324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−213 308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10 666 100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14 507 303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SINGSTAD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SJØMO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SINGO AS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SINGCOMP AS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 CATHERINE JOHNSEN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NIKLAUS HAUGRØNNING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84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938 519 846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