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c818f3da1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66665102c4d4a"/>
  </p:sldMasterIdLst>
  <p:sldIdLst>
    <p:sldId xmlns:r="http://schemas.openxmlformats.org/officeDocument/2006/relationships" id="256" r:id="R56a9e5abd4dc4899"/>
    <p:sldId xmlns:r="http://schemas.openxmlformats.org/officeDocument/2006/relationships" id="257" r:id="R9babf0824e724a97"/>
    <p:sldId xmlns:r="http://schemas.openxmlformats.org/officeDocument/2006/relationships" id="258" r:id="Re9f4dc960d814aab"/>
    <p:sldId xmlns:r="http://schemas.openxmlformats.org/officeDocument/2006/relationships" id="259" r:id="R2fc344acd1dc40f8"/>
    <p:sldId xmlns:r="http://schemas.openxmlformats.org/officeDocument/2006/relationships" id="260" r:id="R89a685ed3a7d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66665102c4d4a" /><Relationship Type="http://schemas.openxmlformats.org/officeDocument/2006/relationships/slide" Target="/ppt/slides/slide1.xml" Id="R56a9e5abd4dc4899" /><Relationship Type="http://schemas.openxmlformats.org/officeDocument/2006/relationships/slide" Target="/ppt/slides/slide2.xml" Id="R9babf0824e724a97" /><Relationship Type="http://schemas.openxmlformats.org/officeDocument/2006/relationships/slide" Target="/ppt/slides/slide3.xml" Id="Re9f4dc960d814aab" /><Relationship Type="http://schemas.openxmlformats.org/officeDocument/2006/relationships/slide" Target="/ppt/slides/slide4.xml" Id="R2fc344acd1dc40f8" /><Relationship Type="http://schemas.openxmlformats.org/officeDocument/2006/relationships/slide" Target="/ppt/slides/slide5.xml" Id="R89a685ed3a7d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c389ae5f7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9c503aef34c9e" /><Relationship Type="http://schemas.openxmlformats.org/officeDocument/2006/relationships/theme" Target="/ppt/slideMasters/theme/theme1.xml" Id="R6a4ff59cc55c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9c503aef3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538677559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2ba4b8224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51b51fb23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ca4a303e3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8ffb93fe47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MIDT-NORSK GJENSIDIG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36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gjensidige.no/stjørdal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