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a2fbf5ca2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a797f44024b8a"/>
  </p:sldMasterIdLst>
  <p:sldIdLst>
    <p:sldId xmlns:r="http://schemas.openxmlformats.org/officeDocument/2006/relationships" id="256" r:id="R1250b10779dc41d1"/>
    <p:sldId xmlns:r="http://schemas.openxmlformats.org/officeDocument/2006/relationships" id="257" r:id="Ref3159f686544de3"/>
    <p:sldId xmlns:r="http://schemas.openxmlformats.org/officeDocument/2006/relationships" id="258" r:id="R5f2d43d998a843ed"/>
    <p:sldId xmlns:r="http://schemas.openxmlformats.org/officeDocument/2006/relationships" id="259" r:id="R3175a278b68a42cd"/>
    <p:sldId xmlns:r="http://schemas.openxmlformats.org/officeDocument/2006/relationships" id="260" r:id="Ra6dcc6940d07451d"/>
    <p:sldId xmlns:r="http://schemas.openxmlformats.org/officeDocument/2006/relationships" id="261" r:id="Rcefc7cbdd9304595"/>
    <p:sldId xmlns:r="http://schemas.openxmlformats.org/officeDocument/2006/relationships" id="262" r:id="R1c71b26c87e1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a797f44024b8a" /><Relationship Type="http://schemas.openxmlformats.org/officeDocument/2006/relationships/slide" Target="/ppt/slides/slide1.xml" Id="R1250b10779dc41d1" /><Relationship Type="http://schemas.openxmlformats.org/officeDocument/2006/relationships/slide" Target="/ppt/slides/slide2.xml" Id="Ref3159f686544de3" /><Relationship Type="http://schemas.openxmlformats.org/officeDocument/2006/relationships/slide" Target="/ppt/slides/slide3.xml" Id="R5f2d43d998a843ed" /><Relationship Type="http://schemas.openxmlformats.org/officeDocument/2006/relationships/slide" Target="/ppt/slides/slide4.xml" Id="R3175a278b68a42cd" /><Relationship Type="http://schemas.openxmlformats.org/officeDocument/2006/relationships/slide" Target="/ppt/slides/slide5.xml" Id="Ra6dcc6940d07451d" /><Relationship Type="http://schemas.openxmlformats.org/officeDocument/2006/relationships/slide" Target="/ppt/slides/slide6.xml" Id="Rcefc7cbdd9304595" /><Relationship Type="http://schemas.openxmlformats.org/officeDocument/2006/relationships/slide" Target="/ppt/slides/slide7.xml" Id="R1c71b26c87e1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5861ca2be4e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5c9fc29554883" /><Relationship Type="http://schemas.openxmlformats.org/officeDocument/2006/relationships/theme" Target="/ppt/slideMasters/theme/theme1.xml" Id="R049919653955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5c9fc2955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53cff690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ef639339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773f2d94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10f1ad98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28240808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f63b1d5a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94b9e6a9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5 830 235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HALLSJØ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GUNNAR AAREKOL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SØRENSEN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AASE SØRENSEN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938 642 389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AS</a:t>
            </a:r>
          </a:p>
        </p:txBody>
      </p:sp>
    </p:spTree>
  </p:cSld>
  <p:clrMapOvr>
    <a:masterClrMapping xmlns:a="http://schemas.openxmlformats.org/drawingml/2006/main"/>
  </p:clrMapOvr>
</p:sld>
</file>