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200d70976b40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5b3b543ec44e32"/>
  </p:sldMasterIdLst>
  <p:sldIdLst>
    <p:sldId xmlns:r="http://schemas.openxmlformats.org/officeDocument/2006/relationships" id="256" r:id="Rb2e7e6dd92414ca7"/>
    <p:sldId xmlns:r="http://schemas.openxmlformats.org/officeDocument/2006/relationships" id="257" r:id="Re41a7c5722d44a58"/>
    <p:sldId xmlns:r="http://schemas.openxmlformats.org/officeDocument/2006/relationships" id="258" r:id="R44f00dd38b784ac9"/>
    <p:sldId xmlns:r="http://schemas.openxmlformats.org/officeDocument/2006/relationships" id="259" r:id="R6cd3204ee351465d"/>
    <p:sldId xmlns:r="http://schemas.openxmlformats.org/officeDocument/2006/relationships" id="260" r:id="R62fa5cee39a6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b3b543ec44e32" /><Relationship Type="http://schemas.openxmlformats.org/officeDocument/2006/relationships/slide" Target="/ppt/slides/slide1.xml" Id="Rb2e7e6dd92414ca7" /><Relationship Type="http://schemas.openxmlformats.org/officeDocument/2006/relationships/slide" Target="/ppt/slides/slide2.xml" Id="Re41a7c5722d44a58" /><Relationship Type="http://schemas.openxmlformats.org/officeDocument/2006/relationships/slide" Target="/ppt/slides/slide3.xml" Id="R44f00dd38b784ac9" /><Relationship Type="http://schemas.openxmlformats.org/officeDocument/2006/relationships/slide" Target="/ppt/slides/slide4.xml" Id="R6cd3204ee351465d" /><Relationship Type="http://schemas.openxmlformats.org/officeDocument/2006/relationships/slide" Target="/ppt/slides/slide5.xml" Id="R62fa5cee39a6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38fe376a04c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bd0e502fc44dd" /><Relationship Type="http://schemas.openxmlformats.org/officeDocument/2006/relationships/theme" Target="/ppt/slideMasters/theme/theme1.xml" Id="Rf66bcdd3462e46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bbd0e502fc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b648ff077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ddc930c9541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714ed273e43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948696ad9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69d8d13c04c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NORDLYS FORSIKRING GJENSIDIG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 FORSIKRING GJENSIDIG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40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firmapost@nordlysforsikring.no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www.nordlysforsikring.no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938 644 144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