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8122cb67ea40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d5bd2afbe54cf3"/>
  </p:sldMasterIdLst>
  <p:sldIdLst>
    <p:sldId xmlns:r="http://schemas.openxmlformats.org/officeDocument/2006/relationships" id="256" r:id="R4d2351a20c62476e"/>
    <p:sldId xmlns:r="http://schemas.openxmlformats.org/officeDocument/2006/relationships" id="257" r:id="Re7accc5f371e40db"/>
    <p:sldId xmlns:r="http://schemas.openxmlformats.org/officeDocument/2006/relationships" id="258" r:id="Rdd2bb4e747d04c1f"/>
    <p:sldId xmlns:r="http://schemas.openxmlformats.org/officeDocument/2006/relationships" id="259" r:id="R9596d1b9678e49f8"/>
    <p:sldId xmlns:r="http://schemas.openxmlformats.org/officeDocument/2006/relationships" id="260" r:id="Rcc8f4b95ddf14416"/>
    <p:sldId xmlns:r="http://schemas.openxmlformats.org/officeDocument/2006/relationships" id="261" r:id="R9d884652b90e42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5bd2afbe54cf3" /><Relationship Type="http://schemas.openxmlformats.org/officeDocument/2006/relationships/slide" Target="/ppt/slides/slide1.xml" Id="R4d2351a20c62476e" /><Relationship Type="http://schemas.openxmlformats.org/officeDocument/2006/relationships/slide" Target="/ppt/slides/slide2.xml" Id="Re7accc5f371e40db" /><Relationship Type="http://schemas.openxmlformats.org/officeDocument/2006/relationships/slide" Target="/ppt/slides/slide3.xml" Id="Rdd2bb4e747d04c1f" /><Relationship Type="http://schemas.openxmlformats.org/officeDocument/2006/relationships/slide" Target="/ppt/slides/slide4.xml" Id="R9596d1b9678e49f8" /><Relationship Type="http://schemas.openxmlformats.org/officeDocument/2006/relationships/slide" Target="/ppt/slides/slide5.xml" Id="Rcc8f4b95ddf14416" /><Relationship Type="http://schemas.openxmlformats.org/officeDocument/2006/relationships/slide" Target="/ppt/slides/slide6.xml" Id="R9d884652b90e42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da351ec754c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2c8ca96c34c9a" /><Relationship Type="http://schemas.openxmlformats.org/officeDocument/2006/relationships/theme" Target="/ppt/slideMasters/theme/theme1.xml" Id="R62150daf1e2d44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82c8ca96c34c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75400fd034f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43912c01844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402b50ddb40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afa34cc9746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db08abaa74a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13fc650d54e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NORGE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−38 399 052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565 764 322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3 391 087 432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3 447 846 422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938 651 728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