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33a27472c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0552517bd4afc"/>
  </p:sldMasterIdLst>
  <p:sldIdLst>
    <p:sldId xmlns:r="http://schemas.openxmlformats.org/officeDocument/2006/relationships" id="256" r:id="R59361bbfdb4b40fc"/>
    <p:sldId xmlns:r="http://schemas.openxmlformats.org/officeDocument/2006/relationships" id="257" r:id="R343cb13c830f4afb"/>
    <p:sldId xmlns:r="http://schemas.openxmlformats.org/officeDocument/2006/relationships" id="258" r:id="R60d296495d1f45dc"/>
    <p:sldId xmlns:r="http://schemas.openxmlformats.org/officeDocument/2006/relationships" id="259" r:id="R119e7244dc604a33"/>
    <p:sldId xmlns:r="http://schemas.openxmlformats.org/officeDocument/2006/relationships" id="260" r:id="R7c66da5778f7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0552517bd4afc" /><Relationship Type="http://schemas.openxmlformats.org/officeDocument/2006/relationships/slide" Target="/ppt/slides/slide1.xml" Id="R59361bbfdb4b40fc" /><Relationship Type="http://schemas.openxmlformats.org/officeDocument/2006/relationships/slide" Target="/ppt/slides/slide2.xml" Id="R343cb13c830f4afb" /><Relationship Type="http://schemas.openxmlformats.org/officeDocument/2006/relationships/slide" Target="/ppt/slides/slide3.xml" Id="R60d296495d1f45dc" /><Relationship Type="http://schemas.openxmlformats.org/officeDocument/2006/relationships/slide" Target="/ppt/slides/slide4.xml" Id="R119e7244dc604a33" /><Relationship Type="http://schemas.openxmlformats.org/officeDocument/2006/relationships/slide" Target="/ppt/slides/slide5.xml" Id="R7c66da5778f7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69d1a9675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5274ac5c474f" /><Relationship Type="http://schemas.openxmlformats.org/officeDocument/2006/relationships/theme" Target="/ppt/slideMasters/theme/theme1.xml" Id="R4765f21cb2a743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95274ac5c47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f655eb7aa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897b77986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b778724414b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8c7349bb2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5b8ad76a9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KOMMUNE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