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cdc128dc4940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38aacad8104e38"/>
  </p:sldMasterIdLst>
  <p:sldIdLst>
    <p:sldId xmlns:r="http://schemas.openxmlformats.org/officeDocument/2006/relationships" id="256" r:id="R9b6aad32602c4596"/>
    <p:sldId xmlns:r="http://schemas.openxmlformats.org/officeDocument/2006/relationships" id="257" r:id="Rd53223db00bf45fe"/>
    <p:sldId xmlns:r="http://schemas.openxmlformats.org/officeDocument/2006/relationships" id="258" r:id="Re8f1775465714cc5"/>
    <p:sldId xmlns:r="http://schemas.openxmlformats.org/officeDocument/2006/relationships" id="259" r:id="R14c7cc205f634460"/>
    <p:sldId xmlns:r="http://schemas.openxmlformats.org/officeDocument/2006/relationships" id="260" r:id="R9c3ecbe12c1e4b80"/>
    <p:sldId xmlns:r="http://schemas.openxmlformats.org/officeDocument/2006/relationships" id="261" r:id="R98ac9d894fee43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38aacad8104e38" /><Relationship Type="http://schemas.openxmlformats.org/officeDocument/2006/relationships/slide" Target="/ppt/slides/slide1.xml" Id="R9b6aad32602c4596" /><Relationship Type="http://schemas.openxmlformats.org/officeDocument/2006/relationships/slide" Target="/ppt/slides/slide2.xml" Id="Rd53223db00bf45fe" /><Relationship Type="http://schemas.openxmlformats.org/officeDocument/2006/relationships/slide" Target="/ppt/slides/slide3.xml" Id="Re8f1775465714cc5" /><Relationship Type="http://schemas.openxmlformats.org/officeDocument/2006/relationships/slide" Target="/ppt/slides/slide4.xml" Id="R14c7cc205f634460" /><Relationship Type="http://schemas.openxmlformats.org/officeDocument/2006/relationships/slide" Target="/ppt/slides/slide5.xml" Id="R9c3ecbe12c1e4b80" /><Relationship Type="http://schemas.openxmlformats.org/officeDocument/2006/relationships/slide" Target="/ppt/slides/slide6.xml" Id="R98ac9d894fee43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ff3a2e6d4a4c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45b0113464033" /><Relationship Type="http://schemas.openxmlformats.org/officeDocument/2006/relationships/theme" Target="/ppt/slideMasters/theme/theme1.xml" Id="R2cbfd19331c94e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a45b01134640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b13fea43a43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6cf6a33e147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b4b822e6948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6fcfddc3649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7a3e1d47a4e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d033e4a1f4f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LUTHERSK MISJONSSAMBAND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LUTHERSK MISJONSSAMBAND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485 303 005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11 075 243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9 659 956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339 872 611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517 272 980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Sinsenveien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72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okonomi@nlm.no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938 679 177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