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17e84f2c17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3abc18a704c41"/>
  </p:sldMasterIdLst>
  <p:sldIdLst>
    <p:sldId xmlns:r="http://schemas.openxmlformats.org/officeDocument/2006/relationships" id="256" r:id="R5a59cf2b7b104749"/>
    <p:sldId xmlns:r="http://schemas.openxmlformats.org/officeDocument/2006/relationships" id="257" r:id="R3300073feaa149ca"/>
    <p:sldId xmlns:r="http://schemas.openxmlformats.org/officeDocument/2006/relationships" id="258" r:id="Rc1999fd123b8475e"/>
    <p:sldId xmlns:r="http://schemas.openxmlformats.org/officeDocument/2006/relationships" id="259" r:id="Rdba2a8b31d534ae9"/>
    <p:sldId xmlns:r="http://schemas.openxmlformats.org/officeDocument/2006/relationships" id="260" r:id="Rcb99c74c7a5d4341"/>
    <p:sldId xmlns:r="http://schemas.openxmlformats.org/officeDocument/2006/relationships" id="261" r:id="R32ca6c9fb85a4a14"/>
    <p:sldId xmlns:r="http://schemas.openxmlformats.org/officeDocument/2006/relationships" id="262" r:id="Rf28be1d67beb43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3abc18a704c41" /><Relationship Type="http://schemas.openxmlformats.org/officeDocument/2006/relationships/slide" Target="/ppt/slides/slide1.xml" Id="R5a59cf2b7b104749" /><Relationship Type="http://schemas.openxmlformats.org/officeDocument/2006/relationships/slide" Target="/ppt/slides/slide2.xml" Id="R3300073feaa149ca" /><Relationship Type="http://schemas.openxmlformats.org/officeDocument/2006/relationships/slide" Target="/ppt/slides/slide3.xml" Id="Rc1999fd123b8475e" /><Relationship Type="http://schemas.openxmlformats.org/officeDocument/2006/relationships/slide" Target="/ppt/slides/slide4.xml" Id="Rdba2a8b31d534ae9" /><Relationship Type="http://schemas.openxmlformats.org/officeDocument/2006/relationships/slide" Target="/ppt/slides/slide5.xml" Id="Rcb99c74c7a5d4341" /><Relationship Type="http://schemas.openxmlformats.org/officeDocument/2006/relationships/slide" Target="/ppt/slides/slide6.xml" Id="R32ca6c9fb85a4a14" /><Relationship Type="http://schemas.openxmlformats.org/officeDocument/2006/relationships/slide" Target="/ppt/slides/slide7.xml" Id="Rf28be1d67beb43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406ed6c654b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f1d7beae64abf" /><Relationship Type="http://schemas.openxmlformats.org/officeDocument/2006/relationships/theme" Target="/ppt/slideMasters/theme/theme1.xml" Id="R9024d94f69f2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f1d7beae64a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8d188e7b44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a4ad84a4541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8f2df8d8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7210781744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89f3e0a7c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0cfbe0b25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09f1476d841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ADB-SENTERET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11 438 873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8 525 960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SIRI BEATE  –  86,6 %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ADB-SENTERET AS  –  13,4 %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27 17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www.adb-senteret.no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938 683 913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ADB-SENTERET AS</a:t>
            </a:r>
          </a:p>
        </p:txBody>
      </p:sp>
    </p:spTree>
  </p:cSld>
  <p:clrMapOvr>
    <a:masterClrMapping xmlns:a="http://schemas.openxmlformats.org/drawingml/2006/main"/>
  </p:clrMapOvr>
</p:sld>
</file>