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27339f791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120d03e1c4677"/>
  </p:sldMasterIdLst>
  <p:sldIdLst>
    <p:sldId xmlns:r="http://schemas.openxmlformats.org/officeDocument/2006/relationships" id="256" r:id="Rc022acc1655345a5"/>
    <p:sldId xmlns:r="http://schemas.openxmlformats.org/officeDocument/2006/relationships" id="257" r:id="Rc11de8cc927544ce"/>
    <p:sldId xmlns:r="http://schemas.openxmlformats.org/officeDocument/2006/relationships" id="258" r:id="R5b8837baa7564f2d"/>
    <p:sldId xmlns:r="http://schemas.openxmlformats.org/officeDocument/2006/relationships" id="259" r:id="R3dd8e100e1594252"/>
    <p:sldId xmlns:r="http://schemas.openxmlformats.org/officeDocument/2006/relationships" id="260" r:id="Rd8ba6407cfd2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120d03e1c4677" /><Relationship Type="http://schemas.openxmlformats.org/officeDocument/2006/relationships/slide" Target="/ppt/slides/slide1.xml" Id="Rc022acc1655345a5" /><Relationship Type="http://schemas.openxmlformats.org/officeDocument/2006/relationships/slide" Target="/ppt/slides/slide2.xml" Id="Rc11de8cc927544ce" /><Relationship Type="http://schemas.openxmlformats.org/officeDocument/2006/relationships/slide" Target="/ppt/slides/slide3.xml" Id="R5b8837baa7564f2d" /><Relationship Type="http://schemas.openxmlformats.org/officeDocument/2006/relationships/slide" Target="/ppt/slides/slide4.xml" Id="R3dd8e100e1594252" /><Relationship Type="http://schemas.openxmlformats.org/officeDocument/2006/relationships/slide" Target="/ppt/slides/slide5.xml" Id="Rd8ba6407cfd2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ab35ae8ab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c7e19b744250" /><Relationship Type="http://schemas.openxmlformats.org/officeDocument/2006/relationships/theme" Target="/ppt/slideMasters/theme/theme1.xml" Id="Rb8e5927677f5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4c7e19b74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70c4cf0c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e0623b59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1c4fe682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1357f1fc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ea03a8a0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