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5facfe028a40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438acdb8a94f0d"/>
  </p:sldMasterIdLst>
  <p:sldIdLst>
    <p:sldId xmlns:r="http://schemas.openxmlformats.org/officeDocument/2006/relationships" id="256" r:id="Rd1caee561c374725"/>
    <p:sldId xmlns:r="http://schemas.openxmlformats.org/officeDocument/2006/relationships" id="257" r:id="R9ad1432506dc4838"/>
    <p:sldId xmlns:r="http://schemas.openxmlformats.org/officeDocument/2006/relationships" id="258" r:id="Rd210c4b7975448f3"/>
    <p:sldId xmlns:r="http://schemas.openxmlformats.org/officeDocument/2006/relationships" id="259" r:id="R65397dc5f5804c86"/>
    <p:sldId xmlns:r="http://schemas.openxmlformats.org/officeDocument/2006/relationships" id="260" r:id="Rcadbda5ac44047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38acdb8a94f0d" /><Relationship Type="http://schemas.openxmlformats.org/officeDocument/2006/relationships/slide" Target="/ppt/slides/slide1.xml" Id="Rd1caee561c374725" /><Relationship Type="http://schemas.openxmlformats.org/officeDocument/2006/relationships/slide" Target="/ppt/slides/slide2.xml" Id="R9ad1432506dc4838" /><Relationship Type="http://schemas.openxmlformats.org/officeDocument/2006/relationships/slide" Target="/ppt/slides/slide3.xml" Id="Rd210c4b7975448f3" /><Relationship Type="http://schemas.openxmlformats.org/officeDocument/2006/relationships/slide" Target="/ppt/slides/slide4.xml" Id="R65397dc5f5804c86" /><Relationship Type="http://schemas.openxmlformats.org/officeDocument/2006/relationships/slide" Target="/ppt/slides/slide5.xml" Id="Rcadbda5ac44047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e49c4d9a842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e29ff041a4c97" /><Relationship Type="http://schemas.openxmlformats.org/officeDocument/2006/relationships/theme" Target="/ppt/slideMasters/theme/theme1.xml" Id="Rcb784c92be484d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9e29ff041a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7ecbb13574e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84e91cfa04a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d4386058c40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5c11d9b8544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e7211b83040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SJØMANNSFORBUND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SJØMANNSFORBUND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Rosenkrantzgate 15-17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938 709 599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