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3155961f5b46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316e1fde5c4449"/>
  </p:sldMasterIdLst>
  <p:sldIdLst>
    <p:sldId xmlns:r="http://schemas.openxmlformats.org/officeDocument/2006/relationships" id="256" r:id="R940439108336415f"/>
    <p:sldId xmlns:r="http://schemas.openxmlformats.org/officeDocument/2006/relationships" id="257" r:id="R4c8a615aa8b94c0d"/>
    <p:sldId xmlns:r="http://schemas.openxmlformats.org/officeDocument/2006/relationships" id="258" r:id="R0b16f04dd9f247b5"/>
    <p:sldId xmlns:r="http://schemas.openxmlformats.org/officeDocument/2006/relationships" id="259" r:id="R0eced897a561482f"/>
    <p:sldId xmlns:r="http://schemas.openxmlformats.org/officeDocument/2006/relationships" id="260" r:id="R6a223421cf0b43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316e1fde5c4449" /><Relationship Type="http://schemas.openxmlformats.org/officeDocument/2006/relationships/slide" Target="/ppt/slides/slide1.xml" Id="R940439108336415f" /><Relationship Type="http://schemas.openxmlformats.org/officeDocument/2006/relationships/slide" Target="/ppt/slides/slide2.xml" Id="R4c8a615aa8b94c0d" /><Relationship Type="http://schemas.openxmlformats.org/officeDocument/2006/relationships/slide" Target="/ppt/slides/slide3.xml" Id="R0b16f04dd9f247b5" /><Relationship Type="http://schemas.openxmlformats.org/officeDocument/2006/relationships/slide" Target="/ppt/slides/slide4.xml" Id="R0eced897a561482f" /><Relationship Type="http://schemas.openxmlformats.org/officeDocument/2006/relationships/slide" Target="/ppt/slides/slide5.xml" Id="R6a223421cf0b43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0e4aa58c9745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4ac102d5c4cd1" /><Relationship Type="http://schemas.openxmlformats.org/officeDocument/2006/relationships/theme" Target="/ppt/slideMasters/theme/theme1.xml" Id="R8fad40c340ec44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e4ac102d5c4c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2276fd06a43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d4f6f450749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31c56f76241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4721b1e0e4c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47d947ac444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MELHUS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KOMMUNE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85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postmottak@melhus.kommune.no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www.melhus.kommune.no/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938 726 027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KOMMUNE</a:t>
            </a:r>
          </a:p>
        </p:txBody>
      </p:sp>
    </p:spTree>
  </p:cSld>
  <p:clrMapOvr>
    <a:masterClrMapping xmlns:a="http://schemas.openxmlformats.org/drawingml/2006/main"/>
  </p:clrMapOvr>
</p:sld>
</file>