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ca4817ca4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ad24e533349ff"/>
  </p:sldMasterIdLst>
  <p:sldIdLst>
    <p:sldId xmlns:r="http://schemas.openxmlformats.org/officeDocument/2006/relationships" id="256" r:id="R0661b21132254cc1"/>
    <p:sldId xmlns:r="http://schemas.openxmlformats.org/officeDocument/2006/relationships" id="257" r:id="R4d40ea6a6e7b4247"/>
    <p:sldId xmlns:r="http://schemas.openxmlformats.org/officeDocument/2006/relationships" id="258" r:id="Rd7c86967cc04409f"/>
    <p:sldId xmlns:r="http://schemas.openxmlformats.org/officeDocument/2006/relationships" id="259" r:id="R8c160562ecd04a77"/>
    <p:sldId xmlns:r="http://schemas.openxmlformats.org/officeDocument/2006/relationships" id="260" r:id="R88d1247f08d24289"/>
    <p:sldId xmlns:r="http://schemas.openxmlformats.org/officeDocument/2006/relationships" id="261" r:id="Ra57117cecc134e55"/>
    <p:sldId xmlns:r="http://schemas.openxmlformats.org/officeDocument/2006/relationships" id="262" r:id="Re78cb87d8df7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ad24e533349ff" /><Relationship Type="http://schemas.openxmlformats.org/officeDocument/2006/relationships/slide" Target="/ppt/slides/slide1.xml" Id="R0661b21132254cc1" /><Relationship Type="http://schemas.openxmlformats.org/officeDocument/2006/relationships/slide" Target="/ppt/slides/slide2.xml" Id="R4d40ea6a6e7b4247" /><Relationship Type="http://schemas.openxmlformats.org/officeDocument/2006/relationships/slide" Target="/ppt/slides/slide3.xml" Id="Rd7c86967cc04409f" /><Relationship Type="http://schemas.openxmlformats.org/officeDocument/2006/relationships/slide" Target="/ppt/slides/slide4.xml" Id="R8c160562ecd04a77" /><Relationship Type="http://schemas.openxmlformats.org/officeDocument/2006/relationships/slide" Target="/ppt/slides/slide5.xml" Id="R88d1247f08d24289" /><Relationship Type="http://schemas.openxmlformats.org/officeDocument/2006/relationships/slide" Target="/ppt/slides/slide6.xml" Id="Ra57117cecc134e55" /><Relationship Type="http://schemas.openxmlformats.org/officeDocument/2006/relationships/slide" Target="/ppt/slides/slide7.xml" Id="Re78cb87d8df7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2ccb58836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e08721204e39" /><Relationship Type="http://schemas.openxmlformats.org/officeDocument/2006/relationships/theme" Target="/ppt/slideMasters/theme/theme1.xml" Id="R628bfa878d98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de0872120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b9271e726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d628d8be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8b5d793a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737f2cf8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b03fbec2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4b2e15c5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4e031ac8d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