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a68f771bf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7f8aa96c44113"/>
  </p:sldMasterIdLst>
  <p:sldIdLst>
    <p:sldId xmlns:r="http://schemas.openxmlformats.org/officeDocument/2006/relationships" id="256" r:id="R59aed54a075f41db"/>
    <p:sldId xmlns:r="http://schemas.openxmlformats.org/officeDocument/2006/relationships" id="257" r:id="Rba68ffc406c04802"/>
    <p:sldId xmlns:r="http://schemas.openxmlformats.org/officeDocument/2006/relationships" id="258" r:id="Rc9dce152662b42aa"/>
    <p:sldId xmlns:r="http://schemas.openxmlformats.org/officeDocument/2006/relationships" id="259" r:id="Rf49469bf1a29453c"/>
    <p:sldId xmlns:r="http://schemas.openxmlformats.org/officeDocument/2006/relationships" id="260" r:id="Rcd0b1dce79d2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7f8aa96c44113" /><Relationship Type="http://schemas.openxmlformats.org/officeDocument/2006/relationships/slide" Target="/ppt/slides/slide1.xml" Id="R59aed54a075f41db" /><Relationship Type="http://schemas.openxmlformats.org/officeDocument/2006/relationships/slide" Target="/ppt/slides/slide2.xml" Id="Rba68ffc406c04802" /><Relationship Type="http://schemas.openxmlformats.org/officeDocument/2006/relationships/slide" Target="/ppt/slides/slide3.xml" Id="Rc9dce152662b42aa" /><Relationship Type="http://schemas.openxmlformats.org/officeDocument/2006/relationships/slide" Target="/ppt/slides/slide4.xml" Id="Rf49469bf1a29453c" /><Relationship Type="http://schemas.openxmlformats.org/officeDocument/2006/relationships/slide" Target="/ppt/slides/slide5.xml" Id="Rcd0b1dce79d2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bad2d0b55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8bb56c4d4072" /><Relationship Type="http://schemas.openxmlformats.org/officeDocument/2006/relationships/theme" Target="/ppt/slideMasters/theme/theme1.xml" Id="R84e6a94ac734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98bb56c4d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6baa954a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4173d59d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4787d5d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608d3baf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03da90b5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58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skien.postmottak@skien.kommune.no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938 759 839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