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95e134bd1a47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de8126b2f44382"/>
  </p:sldMasterIdLst>
  <p:sldIdLst>
    <p:sldId xmlns:r="http://schemas.openxmlformats.org/officeDocument/2006/relationships" id="256" r:id="Ref09f5aefeee4819"/>
    <p:sldId xmlns:r="http://schemas.openxmlformats.org/officeDocument/2006/relationships" id="257" r:id="R3f2a356533ec4d12"/>
    <p:sldId xmlns:r="http://schemas.openxmlformats.org/officeDocument/2006/relationships" id="258" r:id="Rbbbf173942fa4c3e"/>
    <p:sldId xmlns:r="http://schemas.openxmlformats.org/officeDocument/2006/relationships" id="259" r:id="R2afb485a69964796"/>
    <p:sldId xmlns:r="http://schemas.openxmlformats.org/officeDocument/2006/relationships" id="260" r:id="R30268283b8a64289"/>
    <p:sldId xmlns:r="http://schemas.openxmlformats.org/officeDocument/2006/relationships" id="261" r:id="R1a3f35dc3dbb46dd"/>
    <p:sldId xmlns:r="http://schemas.openxmlformats.org/officeDocument/2006/relationships" id="262" r:id="R9fe8ec32ef5b46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de8126b2f44382" /><Relationship Type="http://schemas.openxmlformats.org/officeDocument/2006/relationships/slide" Target="/ppt/slides/slide1.xml" Id="Ref09f5aefeee4819" /><Relationship Type="http://schemas.openxmlformats.org/officeDocument/2006/relationships/slide" Target="/ppt/slides/slide2.xml" Id="R3f2a356533ec4d12" /><Relationship Type="http://schemas.openxmlformats.org/officeDocument/2006/relationships/slide" Target="/ppt/slides/slide3.xml" Id="Rbbbf173942fa4c3e" /><Relationship Type="http://schemas.openxmlformats.org/officeDocument/2006/relationships/slide" Target="/ppt/slides/slide4.xml" Id="R2afb485a69964796" /><Relationship Type="http://schemas.openxmlformats.org/officeDocument/2006/relationships/slide" Target="/ppt/slides/slide5.xml" Id="R30268283b8a64289" /><Relationship Type="http://schemas.openxmlformats.org/officeDocument/2006/relationships/slide" Target="/ppt/slides/slide6.xml" Id="R1a3f35dc3dbb46dd" /><Relationship Type="http://schemas.openxmlformats.org/officeDocument/2006/relationships/slide" Target="/ppt/slides/slide7.xml" Id="R9fe8ec32ef5b46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90bf13b97d4c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a70ff49fa40bf" /><Relationship Type="http://schemas.openxmlformats.org/officeDocument/2006/relationships/theme" Target="/ppt/slideMasters/theme/theme1.xml" Id="Re5ab8b84fd974a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fa70ff49fa40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3c2ba917542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f2cf778b840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2c2611d0946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bc6a5145b44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8735536a34a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2b319e77a46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b26a6b07d4e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INTERVEST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2 215 223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−11 205 872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28 019 020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360 405 918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390 488 928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ALEX-HOLDING AS  –  61,2 %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ROCKET SCIENCE AS  –  35,4 %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CYNTHIA JAQUES-HANSSEN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TORBJØRN HANSSEN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Tollbugata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3187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63 98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938 804 745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INTERVEST AS</a:t>
            </a:r>
          </a:p>
        </p:txBody>
      </p:sp>
    </p:spTree>
  </p:cSld>
  <p:clrMapOvr>
    <a:masterClrMapping xmlns:a="http://schemas.openxmlformats.org/drawingml/2006/main"/>
  </p:clrMapOvr>
</p:sld>
</file>