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9c640b1a034e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b8e83713d24f69"/>
  </p:sldMasterIdLst>
  <p:sldIdLst>
    <p:sldId xmlns:r="http://schemas.openxmlformats.org/officeDocument/2006/relationships" id="256" r:id="Rf10c387d7fcb452d"/>
    <p:sldId xmlns:r="http://schemas.openxmlformats.org/officeDocument/2006/relationships" id="257" r:id="Rf52faf04bbf24d1e"/>
    <p:sldId xmlns:r="http://schemas.openxmlformats.org/officeDocument/2006/relationships" id="258" r:id="Rda5136eedb1547b0"/>
    <p:sldId xmlns:r="http://schemas.openxmlformats.org/officeDocument/2006/relationships" id="259" r:id="R28f26d3a160f4b35"/>
    <p:sldId xmlns:r="http://schemas.openxmlformats.org/officeDocument/2006/relationships" id="260" r:id="Ra1e2e42c0a2c46ca"/>
    <p:sldId xmlns:r="http://schemas.openxmlformats.org/officeDocument/2006/relationships" id="261" r:id="Rc41fb69657d742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8e83713d24f69" /><Relationship Type="http://schemas.openxmlformats.org/officeDocument/2006/relationships/slide" Target="/ppt/slides/slide1.xml" Id="Rf10c387d7fcb452d" /><Relationship Type="http://schemas.openxmlformats.org/officeDocument/2006/relationships/slide" Target="/ppt/slides/slide2.xml" Id="Rf52faf04bbf24d1e" /><Relationship Type="http://schemas.openxmlformats.org/officeDocument/2006/relationships/slide" Target="/ppt/slides/slide3.xml" Id="Rda5136eedb1547b0" /><Relationship Type="http://schemas.openxmlformats.org/officeDocument/2006/relationships/slide" Target="/ppt/slides/slide4.xml" Id="R28f26d3a160f4b35" /><Relationship Type="http://schemas.openxmlformats.org/officeDocument/2006/relationships/slide" Target="/ppt/slides/slide5.xml" Id="Ra1e2e42c0a2c46ca" /><Relationship Type="http://schemas.openxmlformats.org/officeDocument/2006/relationships/slide" Target="/ppt/slides/slide6.xml" Id="Rc41fb69657d742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577dbe38e40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915ae7d9e4bfe" /><Relationship Type="http://schemas.openxmlformats.org/officeDocument/2006/relationships/theme" Target="/ppt/slideMasters/theme/theme1.xml" Id="Re9e958259f6646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8915ae7d9e4b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f56b7981949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2332b1e004f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99c882ec248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5d63c304045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5cce1819041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24e779f194b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SIGVAL BERGESEN DY'S FAMILIELEGAT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SIGVAL BERGESEN DY'S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SIGVAL BERGESEN DY'S FAMILIELEGAT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SIGVAL BERGESEN DY'S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SIGVAL BERGESEN DY'S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SIGVAL BERGESEN DY'S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33 951 856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23 896 212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22 080 675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558 571 518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564 878 690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SIGVAL BERGESEN DY'S FAMILIELEGAT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18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938 827 680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SIGVAL BERGESEN DY'S FAMILIELEGAT STI</a:t>
            </a:r>
          </a:p>
        </p:txBody>
      </p:sp>
    </p:spTree>
  </p:cSld>
  <p:clrMapOvr>
    <a:masterClrMapping xmlns:a="http://schemas.openxmlformats.org/drawingml/2006/main"/>
  </p:clrMapOvr>
</p:sld>
</file>