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43a6b5f24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d945974844577"/>
  </p:sldMasterIdLst>
  <p:sldIdLst>
    <p:sldId xmlns:r="http://schemas.openxmlformats.org/officeDocument/2006/relationships" id="256" r:id="R656247c8ca5e4d19"/>
    <p:sldId xmlns:r="http://schemas.openxmlformats.org/officeDocument/2006/relationships" id="257" r:id="R8a5c550ed8ef4983"/>
    <p:sldId xmlns:r="http://schemas.openxmlformats.org/officeDocument/2006/relationships" id="258" r:id="R142ede96e08b43fc"/>
    <p:sldId xmlns:r="http://schemas.openxmlformats.org/officeDocument/2006/relationships" id="259" r:id="Rfc33960eb42d4c2f"/>
    <p:sldId xmlns:r="http://schemas.openxmlformats.org/officeDocument/2006/relationships" id="260" r:id="R10f86191e44b4bf8"/>
    <p:sldId xmlns:r="http://schemas.openxmlformats.org/officeDocument/2006/relationships" id="261" r:id="Re2f3f9b88c8f4853"/>
    <p:sldId xmlns:r="http://schemas.openxmlformats.org/officeDocument/2006/relationships" id="262" r:id="R6b35ea0c9d8f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d945974844577" /><Relationship Type="http://schemas.openxmlformats.org/officeDocument/2006/relationships/slide" Target="/ppt/slides/slide1.xml" Id="R656247c8ca5e4d19" /><Relationship Type="http://schemas.openxmlformats.org/officeDocument/2006/relationships/slide" Target="/ppt/slides/slide2.xml" Id="R8a5c550ed8ef4983" /><Relationship Type="http://schemas.openxmlformats.org/officeDocument/2006/relationships/slide" Target="/ppt/slides/slide3.xml" Id="R142ede96e08b43fc" /><Relationship Type="http://schemas.openxmlformats.org/officeDocument/2006/relationships/slide" Target="/ppt/slides/slide4.xml" Id="Rfc33960eb42d4c2f" /><Relationship Type="http://schemas.openxmlformats.org/officeDocument/2006/relationships/slide" Target="/ppt/slides/slide5.xml" Id="R10f86191e44b4bf8" /><Relationship Type="http://schemas.openxmlformats.org/officeDocument/2006/relationships/slide" Target="/ppt/slides/slide6.xml" Id="Re2f3f9b88c8f4853" /><Relationship Type="http://schemas.openxmlformats.org/officeDocument/2006/relationships/slide" Target="/ppt/slides/slide7.xml" Id="R6b35ea0c9d8f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1745cbfff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eb751d02a4817" /><Relationship Type="http://schemas.openxmlformats.org/officeDocument/2006/relationships/theme" Target="/ppt/slideMasters/theme/theme1.xml" Id="R3934f1a8243f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eb751d02a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d9f0c731f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28c208700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85a8673a6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9ff85882c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c1af8868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5ba4726049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524e5a5d4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