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5f2600d0e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983315a1743d4"/>
  </p:sldMasterIdLst>
  <p:sldIdLst>
    <p:sldId xmlns:r="http://schemas.openxmlformats.org/officeDocument/2006/relationships" id="256" r:id="R0b762c6d98a441aa"/>
    <p:sldId xmlns:r="http://schemas.openxmlformats.org/officeDocument/2006/relationships" id="257" r:id="R3985c4cfb2b04f70"/>
    <p:sldId xmlns:r="http://schemas.openxmlformats.org/officeDocument/2006/relationships" id="258" r:id="Rd3f16736a5f940b7"/>
    <p:sldId xmlns:r="http://schemas.openxmlformats.org/officeDocument/2006/relationships" id="259" r:id="R7ab52e8c48944585"/>
    <p:sldId xmlns:r="http://schemas.openxmlformats.org/officeDocument/2006/relationships" id="260" r:id="Ra3363b74dc0842fc"/>
    <p:sldId xmlns:r="http://schemas.openxmlformats.org/officeDocument/2006/relationships" id="261" r:id="Rde39a7f20f6f49d9"/>
    <p:sldId xmlns:r="http://schemas.openxmlformats.org/officeDocument/2006/relationships" id="262" r:id="R5bf19979d5da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983315a1743d4" /><Relationship Type="http://schemas.openxmlformats.org/officeDocument/2006/relationships/slide" Target="/ppt/slides/slide1.xml" Id="R0b762c6d98a441aa" /><Relationship Type="http://schemas.openxmlformats.org/officeDocument/2006/relationships/slide" Target="/ppt/slides/slide2.xml" Id="R3985c4cfb2b04f70" /><Relationship Type="http://schemas.openxmlformats.org/officeDocument/2006/relationships/slide" Target="/ppt/slides/slide3.xml" Id="Rd3f16736a5f940b7" /><Relationship Type="http://schemas.openxmlformats.org/officeDocument/2006/relationships/slide" Target="/ppt/slides/slide4.xml" Id="R7ab52e8c48944585" /><Relationship Type="http://schemas.openxmlformats.org/officeDocument/2006/relationships/slide" Target="/ppt/slides/slide5.xml" Id="Ra3363b74dc0842fc" /><Relationship Type="http://schemas.openxmlformats.org/officeDocument/2006/relationships/slide" Target="/ppt/slides/slide6.xml" Id="Rde39a7f20f6f49d9" /><Relationship Type="http://schemas.openxmlformats.org/officeDocument/2006/relationships/slide" Target="/ppt/slides/slide7.xml" Id="R5bf19979d5da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bd378452548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37228c649401c" /><Relationship Type="http://schemas.openxmlformats.org/officeDocument/2006/relationships/theme" Target="/ppt/slideMasters/theme/theme1.xml" Id="R0f9f8052ce70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37228c64940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fa47fb58b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b3aecdd5849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d0e4b7ef9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9deb2a55e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e5d7d935e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40e2abda8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8b4aae61a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 EIENDOM &amp;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 EIENDOM &amp; FINANS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16 614 120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16 632 776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BJERKE SKJØMMING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BJERKE EGEBERG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BJERKE ABDELMAGUID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ELISABET ROHRLAPPER BJERKE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BJERKE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Balchens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cecilie@fb-eiendom.com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939 030 743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