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cba5ad2166749c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565c4fe1cb94bda"/>
  </p:sldMasterIdLst>
  <p:sldIdLst>
    <p:sldId xmlns:r="http://schemas.openxmlformats.org/officeDocument/2006/relationships" id="256" r:id="Rba2719430bf44eb6"/>
    <p:sldId xmlns:r="http://schemas.openxmlformats.org/officeDocument/2006/relationships" id="257" r:id="R2265e6060804486e"/>
    <p:sldId xmlns:r="http://schemas.openxmlformats.org/officeDocument/2006/relationships" id="258" r:id="Ra17ba4aaf37c4d23"/>
    <p:sldId xmlns:r="http://schemas.openxmlformats.org/officeDocument/2006/relationships" id="259" r:id="R6c861606dde94da0"/>
    <p:sldId xmlns:r="http://schemas.openxmlformats.org/officeDocument/2006/relationships" id="260" r:id="R5a50b0f81c4748a1"/>
    <p:sldId xmlns:r="http://schemas.openxmlformats.org/officeDocument/2006/relationships" id="261" r:id="R9dbe122b7fcd4fff"/>
    <p:sldId xmlns:r="http://schemas.openxmlformats.org/officeDocument/2006/relationships" id="262" r:id="R50de5e18747e46d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65c4fe1cb94bda" /><Relationship Type="http://schemas.openxmlformats.org/officeDocument/2006/relationships/slide" Target="/ppt/slides/slide1.xml" Id="Rba2719430bf44eb6" /><Relationship Type="http://schemas.openxmlformats.org/officeDocument/2006/relationships/slide" Target="/ppt/slides/slide2.xml" Id="R2265e6060804486e" /><Relationship Type="http://schemas.openxmlformats.org/officeDocument/2006/relationships/slide" Target="/ppt/slides/slide3.xml" Id="Ra17ba4aaf37c4d23" /><Relationship Type="http://schemas.openxmlformats.org/officeDocument/2006/relationships/slide" Target="/ppt/slides/slide4.xml" Id="R6c861606dde94da0" /><Relationship Type="http://schemas.openxmlformats.org/officeDocument/2006/relationships/slide" Target="/ppt/slides/slide5.xml" Id="R5a50b0f81c4748a1" /><Relationship Type="http://schemas.openxmlformats.org/officeDocument/2006/relationships/slide" Target="/ppt/slides/slide6.xml" Id="R9dbe122b7fcd4fff" /><Relationship Type="http://schemas.openxmlformats.org/officeDocument/2006/relationships/slide" Target="/ppt/slides/slide7.xml" Id="R50de5e18747e46d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dcbeb2e1944d6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6eb37c92af4e76" /><Relationship Type="http://schemas.openxmlformats.org/officeDocument/2006/relationships/theme" Target="/ppt/slideMasters/theme/theme1.xml" Id="R8dd9b1f7a2fc48c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86eb37c92af4e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11fd2703b48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e44eef2939447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3459fcbf949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41b092b6cc415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8a2e7d7ca9479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2a0a4946749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4afed91e4e47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TYSNES TRYGDEPENSJONAT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TRYGDEPENSJONAT AS ble etablert [år] og holder til i Tysnes.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552 300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46 620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74 583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1 548 890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1 619 832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lokale helselag  –  14,2 %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GUNDERSEN HELGA  –  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SPAREBANK  –  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TYSNES ELIN SARA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VEVATNE ODDLEIV  –  2,4 %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ABOTNES JENNY MATHILDE  –  1,6 %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Peralivegen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5680 Tysnes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veslemoy@haugnett.no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939 168 451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TYSNES TRYGDEPENSJONAT AS</a:t>
            </a:r>
          </a:p>
        </p:txBody>
      </p:sp>
    </p:spTree>
  </p:cSld>
  <p:clrMapOvr>
    <a:masterClrMapping xmlns:a="http://schemas.openxmlformats.org/drawingml/2006/main"/>
  </p:clrMapOvr>
</p:sld>
</file>