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15b9c30af245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cf51d94e604696"/>
  </p:sldMasterIdLst>
  <p:sldIdLst>
    <p:sldId xmlns:r="http://schemas.openxmlformats.org/officeDocument/2006/relationships" id="256" r:id="Ra9c14189234b4198"/>
    <p:sldId xmlns:r="http://schemas.openxmlformats.org/officeDocument/2006/relationships" id="257" r:id="R87bba8315af341a4"/>
    <p:sldId xmlns:r="http://schemas.openxmlformats.org/officeDocument/2006/relationships" id="258" r:id="R39ad6f2f0db545fb"/>
    <p:sldId xmlns:r="http://schemas.openxmlformats.org/officeDocument/2006/relationships" id="259" r:id="R9200ccf14a404dfb"/>
    <p:sldId xmlns:r="http://schemas.openxmlformats.org/officeDocument/2006/relationships" id="260" r:id="R13fdd7b778624a3d"/>
    <p:sldId xmlns:r="http://schemas.openxmlformats.org/officeDocument/2006/relationships" id="261" r:id="Rcb8be29072ba4330"/>
    <p:sldId xmlns:r="http://schemas.openxmlformats.org/officeDocument/2006/relationships" id="262" r:id="Refabeb7c31eb46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f51d94e604696" /><Relationship Type="http://schemas.openxmlformats.org/officeDocument/2006/relationships/slide" Target="/ppt/slides/slide1.xml" Id="Ra9c14189234b4198" /><Relationship Type="http://schemas.openxmlformats.org/officeDocument/2006/relationships/slide" Target="/ppt/slides/slide2.xml" Id="R87bba8315af341a4" /><Relationship Type="http://schemas.openxmlformats.org/officeDocument/2006/relationships/slide" Target="/ppt/slides/slide3.xml" Id="R39ad6f2f0db545fb" /><Relationship Type="http://schemas.openxmlformats.org/officeDocument/2006/relationships/slide" Target="/ppt/slides/slide4.xml" Id="R9200ccf14a404dfb" /><Relationship Type="http://schemas.openxmlformats.org/officeDocument/2006/relationships/slide" Target="/ppt/slides/slide5.xml" Id="R13fdd7b778624a3d" /><Relationship Type="http://schemas.openxmlformats.org/officeDocument/2006/relationships/slide" Target="/ppt/slides/slide6.xml" Id="Rcb8be29072ba4330" /><Relationship Type="http://schemas.openxmlformats.org/officeDocument/2006/relationships/slide" Target="/ppt/slides/slide7.xml" Id="Refabeb7c31eb46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b9c9dc4c0949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8dc779efa4c19" /><Relationship Type="http://schemas.openxmlformats.org/officeDocument/2006/relationships/theme" Target="/ppt/slideMasters/theme/theme1.xml" Id="R2d4b42a5f3fc4b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28dc779efa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05a1735624a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16f35f1d5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598f4125c47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2d8a1c76a40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f3f9cab2047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d6c1090b84a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cedc3eed2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ULSMO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215 120 000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1 475 759 000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1 560 854 000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 INVEST II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ULSTEIN INVEST II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AMORIN JUNIOR AS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INVEST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KAPITAL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00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939 320 245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