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82f905f76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17a7df15c416e"/>
  </p:sldMasterIdLst>
  <p:sldIdLst>
    <p:sldId xmlns:r="http://schemas.openxmlformats.org/officeDocument/2006/relationships" id="256" r:id="R30c97cc5d763412d"/>
    <p:sldId xmlns:r="http://schemas.openxmlformats.org/officeDocument/2006/relationships" id="257" r:id="R746be28d832341ec"/>
    <p:sldId xmlns:r="http://schemas.openxmlformats.org/officeDocument/2006/relationships" id="258" r:id="R40f43526682346b4"/>
    <p:sldId xmlns:r="http://schemas.openxmlformats.org/officeDocument/2006/relationships" id="259" r:id="Rbcec1db7ffd247ff"/>
    <p:sldId xmlns:r="http://schemas.openxmlformats.org/officeDocument/2006/relationships" id="260" r:id="R8ff89273f718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17a7df15c416e" /><Relationship Type="http://schemas.openxmlformats.org/officeDocument/2006/relationships/slide" Target="/ppt/slides/slide1.xml" Id="R30c97cc5d763412d" /><Relationship Type="http://schemas.openxmlformats.org/officeDocument/2006/relationships/slide" Target="/ppt/slides/slide2.xml" Id="R746be28d832341ec" /><Relationship Type="http://schemas.openxmlformats.org/officeDocument/2006/relationships/slide" Target="/ppt/slides/slide3.xml" Id="R40f43526682346b4" /><Relationship Type="http://schemas.openxmlformats.org/officeDocument/2006/relationships/slide" Target="/ppt/slides/slide4.xml" Id="Rbcec1db7ffd247ff" /><Relationship Type="http://schemas.openxmlformats.org/officeDocument/2006/relationships/slide" Target="/ppt/slides/slide5.xml" Id="R8ff89273f718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d56f50537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0c176cce4d98" /><Relationship Type="http://schemas.openxmlformats.org/officeDocument/2006/relationships/theme" Target="/ppt/slideMasters/theme/theme1.xml" Id="Rde3f2bc33183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e0c176cce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ad1146e3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348eb037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9b120e55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969bda01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2fac5791a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