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f530b8b9e347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9455f8b5564e42"/>
  </p:sldMasterIdLst>
  <p:sldIdLst>
    <p:sldId xmlns:r="http://schemas.openxmlformats.org/officeDocument/2006/relationships" id="256" r:id="R9d0c89a62167452c"/>
    <p:sldId xmlns:r="http://schemas.openxmlformats.org/officeDocument/2006/relationships" id="257" r:id="R476947b658e04b1b"/>
    <p:sldId xmlns:r="http://schemas.openxmlformats.org/officeDocument/2006/relationships" id="258" r:id="R85ad3a021d6743d5"/>
    <p:sldId xmlns:r="http://schemas.openxmlformats.org/officeDocument/2006/relationships" id="259" r:id="R78fddbf465344a6a"/>
    <p:sldId xmlns:r="http://schemas.openxmlformats.org/officeDocument/2006/relationships" id="260" r:id="Ra023cdd4e9174a4e"/>
    <p:sldId xmlns:r="http://schemas.openxmlformats.org/officeDocument/2006/relationships" id="261" r:id="R08cef9e0d6ff4ea1"/>
    <p:sldId xmlns:r="http://schemas.openxmlformats.org/officeDocument/2006/relationships" id="262" r:id="R0b5279f810564a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455f8b5564e42" /><Relationship Type="http://schemas.openxmlformats.org/officeDocument/2006/relationships/slide" Target="/ppt/slides/slide1.xml" Id="R9d0c89a62167452c" /><Relationship Type="http://schemas.openxmlformats.org/officeDocument/2006/relationships/slide" Target="/ppt/slides/slide2.xml" Id="R476947b658e04b1b" /><Relationship Type="http://schemas.openxmlformats.org/officeDocument/2006/relationships/slide" Target="/ppt/slides/slide3.xml" Id="R85ad3a021d6743d5" /><Relationship Type="http://schemas.openxmlformats.org/officeDocument/2006/relationships/slide" Target="/ppt/slides/slide4.xml" Id="R78fddbf465344a6a" /><Relationship Type="http://schemas.openxmlformats.org/officeDocument/2006/relationships/slide" Target="/ppt/slides/slide5.xml" Id="Ra023cdd4e9174a4e" /><Relationship Type="http://schemas.openxmlformats.org/officeDocument/2006/relationships/slide" Target="/ppt/slides/slide6.xml" Id="R08cef9e0d6ff4ea1" /><Relationship Type="http://schemas.openxmlformats.org/officeDocument/2006/relationships/slide" Target="/ppt/slides/slide7.xml" Id="R0b5279f810564a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309cabc78046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1c3f7462341b7" /><Relationship Type="http://schemas.openxmlformats.org/officeDocument/2006/relationships/theme" Target="/ppt/slideMasters/theme/theme1.xml" Id="Rfbc9b1328c2145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61c3f7462341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e81a82a934f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e5bd60e8b43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63cf54b8d44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80bc77e254c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0099bf6fc48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eff4a5b804a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58a2bee0d4d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NBO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NBO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−544 473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1 856 475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22 783 784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22 787 387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JOHANNESSEN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JOHANNESSEN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Storåsveien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939 342 575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