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68e6d1178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c648a29b44aef"/>
  </p:sldMasterIdLst>
  <p:sldIdLst>
    <p:sldId xmlns:r="http://schemas.openxmlformats.org/officeDocument/2006/relationships" id="256" r:id="Ra2207835de4d45d4"/>
    <p:sldId xmlns:r="http://schemas.openxmlformats.org/officeDocument/2006/relationships" id="257" r:id="Re93d55dce97045c3"/>
    <p:sldId xmlns:r="http://schemas.openxmlformats.org/officeDocument/2006/relationships" id="258" r:id="Rfd23593616d04501"/>
    <p:sldId xmlns:r="http://schemas.openxmlformats.org/officeDocument/2006/relationships" id="259" r:id="R761a68e42d964a7c"/>
    <p:sldId xmlns:r="http://schemas.openxmlformats.org/officeDocument/2006/relationships" id="260" r:id="R31612ce614ac48e5"/>
    <p:sldId xmlns:r="http://schemas.openxmlformats.org/officeDocument/2006/relationships" id="261" r:id="R235a725a5f4941b1"/>
    <p:sldId xmlns:r="http://schemas.openxmlformats.org/officeDocument/2006/relationships" id="262" r:id="Rfb9068cf4756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c648a29b44aef" /><Relationship Type="http://schemas.openxmlformats.org/officeDocument/2006/relationships/slide" Target="/ppt/slides/slide1.xml" Id="Ra2207835de4d45d4" /><Relationship Type="http://schemas.openxmlformats.org/officeDocument/2006/relationships/slide" Target="/ppt/slides/slide2.xml" Id="Re93d55dce97045c3" /><Relationship Type="http://schemas.openxmlformats.org/officeDocument/2006/relationships/slide" Target="/ppt/slides/slide3.xml" Id="Rfd23593616d04501" /><Relationship Type="http://schemas.openxmlformats.org/officeDocument/2006/relationships/slide" Target="/ppt/slides/slide4.xml" Id="R761a68e42d964a7c" /><Relationship Type="http://schemas.openxmlformats.org/officeDocument/2006/relationships/slide" Target="/ppt/slides/slide5.xml" Id="R31612ce614ac48e5" /><Relationship Type="http://schemas.openxmlformats.org/officeDocument/2006/relationships/slide" Target="/ppt/slides/slide6.xml" Id="R235a725a5f4941b1" /><Relationship Type="http://schemas.openxmlformats.org/officeDocument/2006/relationships/slide" Target="/ppt/slides/slide7.xml" Id="Rfb9068cf4756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02f5da1b0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5f5256f0344a1" /><Relationship Type="http://schemas.openxmlformats.org/officeDocument/2006/relationships/theme" Target="/ppt/slideMasters/theme/theme1.xml" Id="Rd2a01d778973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5f5256f03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912958cc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4f7cc8de9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92149e7e4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b58ddd0c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f79ef5ac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f5301c089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1346c040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