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f2a93bb07441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b973bdc3454eec"/>
  </p:sldMasterIdLst>
  <p:sldIdLst>
    <p:sldId xmlns:r="http://schemas.openxmlformats.org/officeDocument/2006/relationships" id="256" r:id="R797a08a5e65a4af6"/>
    <p:sldId xmlns:r="http://schemas.openxmlformats.org/officeDocument/2006/relationships" id="257" r:id="R95a5f6a124a34ab5"/>
    <p:sldId xmlns:r="http://schemas.openxmlformats.org/officeDocument/2006/relationships" id="258" r:id="Ra903f0a875474e7c"/>
    <p:sldId xmlns:r="http://schemas.openxmlformats.org/officeDocument/2006/relationships" id="259" r:id="Rc7cbb5e48a9f42c8"/>
    <p:sldId xmlns:r="http://schemas.openxmlformats.org/officeDocument/2006/relationships" id="260" r:id="Rc86d4911d6bf491e"/>
    <p:sldId xmlns:r="http://schemas.openxmlformats.org/officeDocument/2006/relationships" id="261" r:id="R3aaae83e18d741cc"/>
    <p:sldId xmlns:r="http://schemas.openxmlformats.org/officeDocument/2006/relationships" id="262" r:id="R026be4c2e0be45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973bdc3454eec" /><Relationship Type="http://schemas.openxmlformats.org/officeDocument/2006/relationships/slide" Target="/ppt/slides/slide1.xml" Id="R797a08a5e65a4af6" /><Relationship Type="http://schemas.openxmlformats.org/officeDocument/2006/relationships/slide" Target="/ppt/slides/slide2.xml" Id="R95a5f6a124a34ab5" /><Relationship Type="http://schemas.openxmlformats.org/officeDocument/2006/relationships/slide" Target="/ppt/slides/slide3.xml" Id="Ra903f0a875474e7c" /><Relationship Type="http://schemas.openxmlformats.org/officeDocument/2006/relationships/slide" Target="/ppt/slides/slide4.xml" Id="Rc7cbb5e48a9f42c8" /><Relationship Type="http://schemas.openxmlformats.org/officeDocument/2006/relationships/slide" Target="/ppt/slides/slide5.xml" Id="Rc86d4911d6bf491e" /><Relationship Type="http://schemas.openxmlformats.org/officeDocument/2006/relationships/slide" Target="/ppt/slides/slide6.xml" Id="R3aaae83e18d741cc" /><Relationship Type="http://schemas.openxmlformats.org/officeDocument/2006/relationships/slide" Target="/ppt/slides/slide7.xml" Id="R026be4c2e0be45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41ae0e629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4e5247ce348c6" /><Relationship Type="http://schemas.openxmlformats.org/officeDocument/2006/relationships/theme" Target="/ppt/slideMasters/theme/theme1.xml" Id="Rd8abcda5e5c3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a4e5247ce3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0626e156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34508c30147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7e806e7f7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1488bee50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eaeef37e244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e5784789d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62cf0e21c4f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RAINBOW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RAINBOW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306 859 976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−35 597 981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−32 480 602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137 884 597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939 579 338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