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fbb06c700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d6c5d98924e3b"/>
  </p:sldMasterIdLst>
  <p:sldIdLst>
    <p:sldId xmlns:r="http://schemas.openxmlformats.org/officeDocument/2006/relationships" id="256" r:id="Rc0e83c33f8d040c4"/>
    <p:sldId xmlns:r="http://schemas.openxmlformats.org/officeDocument/2006/relationships" id="257" r:id="R157633fdff0c4e66"/>
    <p:sldId xmlns:r="http://schemas.openxmlformats.org/officeDocument/2006/relationships" id="258" r:id="R8c7c826a04b94002"/>
    <p:sldId xmlns:r="http://schemas.openxmlformats.org/officeDocument/2006/relationships" id="259" r:id="Rb2c34a5f06e743f7"/>
    <p:sldId xmlns:r="http://schemas.openxmlformats.org/officeDocument/2006/relationships" id="260" r:id="R3340081315aa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d6c5d98924e3b" /><Relationship Type="http://schemas.openxmlformats.org/officeDocument/2006/relationships/slide" Target="/ppt/slides/slide1.xml" Id="Rc0e83c33f8d040c4" /><Relationship Type="http://schemas.openxmlformats.org/officeDocument/2006/relationships/slide" Target="/ppt/slides/slide2.xml" Id="R157633fdff0c4e66" /><Relationship Type="http://schemas.openxmlformats.org/officeDocument/2006/relationships/slide" Target="/ppt/slides/slide3.xml" Id="R8c7c826a04b94002" /><Relationship Type="http://schemas.openxmlformats.org/officeDocument/2006/relationships/slide" Target="/ppt/slides/slide4.xml" Id="Rb2c34a5f06e743f7" /><Relationship Type="http://schemas.openxmlformats.org/officeDocument/2006/relationships/slide" Target="/ppt/slides/slide5.xml" Id="R3340081315aa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174d20348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0b547716f43bc" /><Relationship Type="http://schemas.openxmlformats.org/officeDocument/2006/relationships/theme" Target="/ppt/slideMasters/theme/theme1.xml" Id="Rbc040ee7d364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0b547716f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3c937694a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ec8de47a0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9c4c4ebb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1e6f755f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3f7fa27ad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 KOMMUNE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Hansens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70 07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939 617 671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