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16dc781bc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6ef9117454bed"/>
  </p:sldMasterIdLst>
  <p:sldIdLst>
    <p:sldId xmlns:r="http://schemas.openxmlformats.org/officeDocument/2006/relationships" id="256" r:id="R03872ff0bb9b4575"/>
    <p:sldId xmlns:r="http://schemas.openxmlformats.org/officeDocument/2006/relationships" id="257" r:id="R8251df3fae6a4871"/>
    <p:sldId xmlns:r="http://schemas.openxmlformats.org/officeDocument/2006/relationships" id="258" r:id="R46eed45b83ef4f6d"/>
    <p:sldId xmlns:r="http://schemas.openxmlformats.org/officeDocument/2006/relationships" id="259" r:id="R375e29f5390d4c30"/>
    <p:sldId xmlns:r="http://schemas.openxmlformats.org/officeDocument/2006/relationships" id="260" r:id="R683106757d754ebe"/>
    <p:sldId xmlns:r="http://schemas.openxmlformats.org/officeDocument/2006/relationships" id="261" r:id="R88b83d1e18854da9"/>
    <p:sldId xmlns:r="http://schemas.openxmlformats.org/officeDocument/2006/relationships" id="262" r:id="R4544fa213c56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6ef9117454bed" /><Relationship Type="http://schemas.openxmlformats.org/officeDocument/2006/relationships/slide" Target="/ppt/slides/slide1.xml" Id="R03872ff0bb9b4575" /><Relationship Type="http://schemas.openxmlformats.org/officeDocument/2006/relationships/slide" Target="/ppt/slides/slide2.xml" Id="R8251df3fae6a4871" /><Relationship Type="http://schemas.openxmlformats.org/officeDocument/2006/relationships/slide" Target="/ppt/slides/slide3.xml" Id="R46eed45b83ef4f6d" /><Relationship Type="http://schemas.openxmlformats.org/officeDocument/2006/relationships/slide" Target="/ppt/slides/slide4.xml" Id="R375e29f5390d4c30" /><Relationship Type="http://schemas.openxmlformats.org/officeDocument/2006/relationships/slide" Target="/ppt/slides/slide5.xml" Id="R683106757d754ebe" /><Relationship Type="http://schemas.openxmlformats.org/officeDocument/2006/relationships/slide" Target="/ppt/slides/slide6.xml" Id="R88b83d1e18854da9" /><Relationship Type="http://schemas.openxmlformats.org/officeDocument/2006/relationships/slide" Target="/ppt/slides/slide7.xml" Id="R4544fa213c56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fc2c902f440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a165617884b2e" /><Relationship Type="http://schemas.openxmlformats.org/officeDocument/2006/relationships/theme" Target="/ppt/slideMasters/theme/theme1.xml" Id="R279c38b5550e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a16561788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e2dbd32c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5c16b0879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8476084f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0fcddf112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81b0d390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d28a14bb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20895636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MANFJORD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14 732 860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KARSTEIN PEDER LETH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Gjøastredet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94 63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post@manfjord.no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939 764 011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MANFJORD AS</a:t>
            </a:r>
          </a:p>
        </p:txBody>
      </p:sp>
    </p:spTree>
  </p:cSld>
  <p:clrMapOvr>
    <a:masterClrMapping xmlns:a="http://schemas.openxmlformats.org/drawingml/2006/main"/>
  </p:clrMapOvr>
</p:sld>
</file>