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b1507ba17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f54ebcf234720"/>
  </p:sldMasterIdLst>
  <p:sldIdLst>
    <p:sldId xmlns:r="http://schemas.openxmlformats.org/officeDocument/2006/relationships" id="256" r:id="Re87e734839e544ab"/>
    <p:sldId xmlns:r="http://schemas.openxmlformats.org/officeDocument/2006/relationships" id="257" r:id="R8bf4ace08cab4199"/>
    <p:sldId xmlns:r="http://schemas.openxmlformats.org/officeDocument/2006/relationships" id="258" r:id="Rc20c708b2d9a4b4d"/>
    <p:sldId xmlns:r="http://schemas.openxmlformats.org/officeDocument/2006/relationships" id="259" r:id="Ra2180e4ece504ce8"/>
    <p:sldId xmlns:r="http://schemas.openxmlformats.org/officeDocument/2006/relationships" id="260" r:id="R2395e08c31b7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f54ebcf234720" /><Relationship Type="http://schemas.openxmlformats.org/officeDocument/2006/relationships/slide" Target="/ppt/slides/slide1.xml" Id="Re87e734839e544ab" /><Relationship Type="http://schemas.openxmlformats.org/officeDocument/2006/relationships/slide" Target="/ppt/slides/slide2.xml" Id="R8bf4ace08cab4199" /><Relationship Type="http://schemas.openxmlformats.org/officeDocument/2006/relationships/slide" Target="/ppt/slides/slide3.xml" Id="Rc20c708b2d9a4b4d" /><Relationship Type="http://schemas.openxmlformats.org/officeDocument/2006/relationships/slide" Target="/ppt/slides/slide4.xml" Id="Ra2180e4ece504ce8" /><Relationship Type="http://schemas.openxmlformats.org/officeDocument/2006/relationships/slide" Target="/ppt/slides/slide5.xml" Id="R2395e08c31b7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d125a0e17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8ef9a1a54d82" /><Relationship Type="http://schemas.openxmlformats.org/officeDocument/2006/relationships/theme" Target="/ppt/slideMasters/theme/theme1.xml" Id="Rb9f784e335ee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28ef9a1a5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f545d644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46cfdba0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887d98302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f8102b67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4f846f66f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HURDAL KOMMUNE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Minneåsvegen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939 780 777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