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e0cd7b33c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fe376fbee64dae"/>
  </p:sldMasterIdLst>
  <p:sldIdLst>
    <p:sldId xmlns:r="http://schemas.openxmlformats.org/officeDocument/2006/relationships" id="256" r:id="R52c3278a731344bf"/>
    <p:sldId xmlns:r="http://schemas.openxmlformats.org/officeDocument/2006/relationships" id="257" r:id="R94b8e0fe8d4d4bb0"/>
    <p:sldId xmlns:r="http://schemas.openxmlformats.org/officeDocument/2006/relationships" id="258" r:id="R627afd4cf47647b8"/>
    <p:sldId xmlns:r="http://schemas.openxmlformats.org/officeDocument/2006/relationships" id="259" r:id="R2211dbd4f4594b23"/>
    <p:sldId xmlns:r="http://schemas.openxmlformats.org/officeDocument/2006/relationships" id="260" r:id="R46557eebba8d43c0"/>
    <p:sldId xmlns:r="http://schemas.openxmlformats.org/officeDocument/2006/relationships" id="261" r:id="R40f9098a876448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e376fbee64dae" /><Relationship Type="http://schemas.openxmlformats.org/officeDocument/2006/relationships/slide" Target="/ppt/slides/slide1.xml" Id="R52c3278a731344bf" /><Relationship Type="http://schemas.openxmlformats.org/officeDocument/2006/relationships/slide" Target="/ppt/slides/slide2.xml" Id="R94b8e0fe8d4d4bb0" /><Relationship Type="http://schemas.openxmlformats.org/officeDocument/2006/relationships/slide" Target="/ppt/slides/slide3.xml" Id="R627afd4cf47647b8" /><Relationship Type="http://schemas.openxmlformats.org/officeDocument/2006/relationships/slide" Target="/ppt/slides/slide4.xml" Id="R2211dbd4f4594b23" /><Relationship Type="http://schemas.openxmlformats.org/officeDocument/2006/relationships/slide" Target="/ppt/slides/slide5.xml" Id="R46557eebba8d43c0" /><Relationship Type="http://schemas.openxmlformats.org/officeDocument/2006/relationships/slide" Target="/ppt/slides/slide6.xml" Id="R40f9098a876448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4ff0c6cbee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37d8b022c4662" /><Relationship Type="http://schemas.openxmlformats.org/officeDocument/2006/relationships/theme" Target="/ppt/slideMasters/theme/theme1.xml" Id="R216270b9524c40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437d8b022c46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8c06abbc4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1fa3391b7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5fe98080c43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3728c8feb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3f0fbedf640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b7badef5f42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 OG KONTOR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 OG KONTOR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468 928 000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43 937 000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446 547 000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643 663 000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www.handelogkontor.no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939 798 617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 OG KONTOR I NORGE</a:t>
            </a:r>
          </a:p>
        </p:txBody>
      </p:sp>
    </p:spTree>
  </p:cSld>
  <p:clrMapOvr>
    <a:masterClrMapping xmlns:a="http://schemas.openxmlformats.org/drawingml/2006/main"/>
  </p:clrMapOvr>
</p:sld>
</file>