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3e98a0a0a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7a1d5d53f4c31"/>
  </p:sldMasterIdLst>
  <p:sldIdLst>
    <p:sldId xmlns:r="http://schemas.openxmlformats.org/officeDocument/2006/relationships" id="256" r:id="R63ba125f466a4cf1"/>
    <p:sldId xmlns:r="http://schemas.openxmlformats.org/officeDocument/2006/relationships" id="257" r:id="Rb9fd4f7e8e4a4059"/>
    <p:sldId xmlns:r="http://schemas.openxmlformats.org/officeDocument/2006/relationships" id="258" r:id="R37b68cdea3be4e5d"/>
    <p:sldId xmlns:r="http://schemas.openxmlformats.org/officeDocument/2006/relationships" id="259" r:id="R664a6f5bef074d1e"/>
    <p:sldId xmlns:r="http://schemas.openxmlformats.org/officeDocument/2006/relationships" id="260" r:id="Rbc7a709f5dd3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7a1d5d53f4c31" /><Relationship Type="http://schemas.openxmlformats.org/officeDocument/2006/relationships/slide" Target="/ppt/slides/slide1.xml" Id="R63ba125f466a4cf1" /><Relationship Type="http://schemas.openxmlformats.org/officeDocument/2006/relationships/slide" Target="/ppt/slides/slide2.xml" Id="Rb9fd4f7e8e4a4059" /><Relationship Type="http://schemas.openxmlformats.org/officeDocument/2006/relationships/slide" Target="/ppt/slides/slide3.xml" Id="R37b68cdea3be4e5d" /><Relationship Type="http://schemas.openxmlformats.org/officeDocument/2006/relationships/slide" Target="/ppt/slides/slide4.xml" Id="R664a6f5bef074d1e" /><Relationship Type="http://schemas.openxmlformats.org/officeDocument/2006/relationships/slide" Target="/ppt/slides/slide5.xml" Id="Rbc7a709f5dd3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3d724abe04d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43665d5e24ba9" /><Relationship Type="http://schemas.openxmlformats.org/officeDocument/2006/relationships/theme" Target="/ppt/slideMasters/theme/theme1.xml" Id="R74457a913964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43665d5e2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ccdf44ba5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aeb717a64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de75ea63f40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ff6a7a551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d7e70d824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SKAUN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SKAUN KOMMUNE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86 72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postmottak@skaun.kommune.no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www.skaun.kommune.no/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939 865 942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SKAUN KOMMUNE</a:t>
            </a:r>
          </a:p>
        </p:txBody>
      </p:sp>
    </p:spTree>
  </p:cSld>
  <p:clrMapOvr>
    <a:masterClrMapping xmlns:a="http://schemas.openxmlformats.org/drawingml/2006/main"/>
  </p:clrMapOvr>
</p:sld>
</file>