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2ae938036447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de52e553be41b3"/>
  </p:sldMasterIdLst>
  <p:sldIdLst>
    <p:sldId xmlns:r="http://schemas.openxmlformats.org/officeDocument/2006/relationships" id="256" r:id="Rcba2c259d5654cab"/>
    <p:sldId xmlns:r="http://schemas.openxmlformats.org/officeDocument/2006/relationships" id="257" r:id="Rbc254e28ccdf4447"/>
    <p:sldId xmlns:r="http://schemas.openxmlformats.org/officeDocument/2006/relationships" id="258" r:id="Rbea1dd1e2c7941c7"/>
    <p:sldId xmlns:r="http://schemas.openxmlformats.org/officeDocument/2006/relationships" id="259" r:id="R3e10fa277fcd4575"/>
    <p:sldId xmlns:r="http://schemas.openxmlformats.org/officeDocument/2006/relationships" id="260" r:id="Rd6e54da80cc44dbd"/>
    <p:sldId xmlns:r="http://schemas.openxmlformats.org/officeDocument/2006/relationships" id="261" r:id="Raf865021b8f0457b"/>
    <p:sldId xmlns:r="http://schemas.openxmlformats.org/officeDocument/2006/relationships" id="262" r:id="R1948cc3ddfa04e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de52e553be41b3" /><Relationship Type="http://schemas.openxmlformats.org/officeDocument/2006/relationships/slide" Target="/ppt/slides/slide1.xml" Id="Rcba2c259d5654cab" /><Relationship Type="http://schemas.openxmlformats.org/officeDocument/2006/relationships/slide" Target="/ppt/slides/slide2.xml" Id="Rbc254e28ccdf4447" /><Relationship Type="http://schemas.openxmlformats.org/officeDocument/2006/relationships/slide" Target="/ppt/slides/slide3.xml" Id="Rbea1dd1e2c7941c7" /><Relationship Type="http://schemas.openxmlformats.org/officeDocument/2006/relationships/slide" Target="/ppt/slides/slide4.xml" Id="R3e10fa277fcd4575" /><Relationship Type="http://schemas.openxmlformats.org/officeDocument/2006/relationships/slide" Target="/ppt/slides/slide5.xml" Id="Rd6e54da80cc44dbd" /><Relationship Type="http://schemas.openxmlformats.org/officeDocument/2006/relationships/slide" Target="/ppt/slides/slide6.xml" Id="Raf865021b8f0457b" /><Relationship Type="http://schemas.openxmlformats.org/officeDocument/2006/relationships/slide" Target="/ppt/slides/slide7.xml" Id="R1948cc3ddfa04e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2bcbf59bdf49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f0cacdd414819" /><Relationship Type="http://schemas.openxmlformats.org/officeDocument/2006/relationships/theme" Target="/ppt/slideMasters/theme/theme1.xml" Id="Ra6830a1e3e6644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bf0cacdd4148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7d534323842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7bf6b10b947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fa88271244e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b67ecc7d64a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ea00927c543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f51d3852f46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dd2232f5243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SELLI REHABILITERINGSSENTER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SELLI REHABILITERINGSSENTER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SELLI REHABILITERINGSSENTER AS ble etablert [år] og holder til i Klæbu.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SELLI REHABILITERINGSSENTER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SELLI REHABILITERINGSSENTER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SELLI REHABILITERINGSSENTER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41 402 900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3 780 382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4 578 614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33 817 045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40 021 117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SELLI REHABILITERINGSSENTER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S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S HOLDING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SELLI REHABILITERINGSSENTER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Tanemsbruvegen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7540 Klæbu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83 43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939 906 746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SELLI REHABILITERINGSSENTER AS</a:t>
            </a:r>
          </a:p>
        </p:txBody>
      </p:sp>
    </p:spTree>
  </p:cSld>
  <p:clrMapOvr>
    <a:masterClrMapping xmlns:a="http://schemas.openxmlformats.org/drawingml/2006/main"/>
  </p:clrMapOvr>
</p:sld>
</file>