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9458665e2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7f4508b9744d9"/>
  </p:sldMasterIdLst>
  <p:sldIdLst>
    <p:sldId xmlns:r="http://schemas.openxmlformats.org/officeDocument/2006/relationships" id="256" r:id="Rd0119451d2be4cb0"/>
    <p:sldId xmlns:r="http://schemas.openxmlformats.org/officeDocument/2006/relationships" id="257" r:id="Re6ca48f666f04f85"/>
    <p:sldId xmlns:r="http://schemas.openxmlformats.org/officeDocument/2006/relationships" id="258" r:id="R67efe8dc9f3e44d7"/>
    <p:sldId xmlns:r="http://schemas.openxmlformats.org/officeDocument/2006/relationships" id="259" r:id="Re4043fdd9e1a431d"/>
    <p:sldId xmlns:r="http://schemas.openxmlformats.org/officeDocument/2006/relationships" id="260" r:id="R3a3f81ffe72246ae"/>
    <p:sldId xmlns:r="http://schemas.openxmlformats.org/officeDocument/2006/relationships" id="261" r:id="Rc16982b81efa4d50"/>
    <p:sldId xmlns:r="http://schemas.openxmlformats.org/officeDocument/2006/relationships" id="262" r:id="Rc092cc752239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7f4508b9744d9" /><Relationship Type="http://schemas.openxmlformats.org/officeDocument/2006/relationships/slide" Target="/ppt/slides/slide1.xml" Id="Rd0119451d2be4cb0" /><Relationship Type="http://schemas.openxmlformats.org/officeDocument/2006/relationships/slide" Target="/ppt/slides/slide2.xml" Id="Re6ca48f666f04f85" /><Relationship Type="http://schemas.openxmlformats.org/officeDocument/2006/relationships/slide" Target="/ppt/slides/slide3.xml" Id="R67efe8dc9f3e44d7" /><Relationship Type="http://schemas.openxmlformats.org/officeDocument/2006/relationships/slide" Target="/ppt/slides/slide4.xml" Id="Re4043fdd9e1a431d" /><Relationship Type="http://schemas.openxmlformats.org/officeDocument/2006/relationships/slide" Target="/ppt/slides/slide5.xml" Id="R3a3f81ffe72246ae" /><Relationship Type="http://schemas.openxmlformats.org/officeDocument/2006/relationships/slide" Target="/ppt/slides/slide6.xml" Id="Rc16982b81efa4d50" /><Relationship Type="http://schemas.openxmlformats.org/officeDocument/2006/relationships/slide" Target="/ppt/slides/slide7.xml" Id="Rc092cc752239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0ac141566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7d161fc54dfd" /><Relationship Type="http://schemas.openxmlformats.org/officeDocument/2006/relationships/theme" Target="/ppt/slideMasters/theme/theme1.xml" Id="Rb60921ae9eda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37d161fc5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4d085073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e7559b27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80ef0675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3cb645d2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3f867a5e6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3159198c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0e645215d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78 149 446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ELDRID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TORD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Winderens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940 071 119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