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681a67556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0be5127584e35"/>
  </p:sldMasterIdLst>
  <p:sldIdLst>
    <p:sldId xmlns:r="http://schemas.openxmlformats.org/officeDocument/2006/relationships" id="256" r:id="R2f99be5dd94946e4"/>
    <p:sldId xmlns:r="http://schemas.openxmlformats.org/officeDocument/2006/relationships" id="257" r:id="R3b74afbaa99741f6"/>
    <p:sldId xmlns:r="http://schemas.openxmlformats.org/officeDocument/2006/relationships" id="258" r:id="Rbddc39e115f64bd8"/>
    <p:sldId xmlns:r="http://schemas.openxmlformats.org/officeDocument/2006/relationships" id="259" r:id="Rfa9381cdbe2e4fe6"/>
    <p:sldId xmlns:r="http://schemas.openxmlformats.org/officeDocument/2006/relationships" id="260" r:id="R903c30e914c4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0be5127584e35" /><Relationship Type="http://schemas.openxmlformats.org/officeDocument/2006/relationships/slide" Target="/ppt/slides/slide1.xml" Id="R2f99be5dd94946e4" /><Relationship Type="http://schemas.openxmlformats.org/officeDocument/2006/relationships/slide" Target="/ppt/slides/slide2.xml" Id="R3b74afbaa99741f6" /><Relationship Type="http://schemas.openxmlformats.org/officeDocument/2006/relationships/slide" Target="/ppt/slides/slide3.xml" Id="Rbddc39e115f64bd8" /><Relationship Type="http://schemas.openxmlformats.org/officeDocument/2006/relationships/slide" Target="/ppt/slides/slide4.xml" Id="Rfa9381cdbe2e4fe6" /><Relationship Type="http://schemas.openxmlformats.org/officeDocument/2006/relationships/slide" Target="/ppt/slides/slide5.xml" Id="R903c30e914c4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8d36427ab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3c8517ad94bf5" /><Relationship Type="http://schemas.openxmlformats.org/officeDocument/2006/relationships/theme" Target="/ppt/slideMasters/theme/theme1.xml" Id="R1d33f63929a0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3c8517ad9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bb1dd349a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50e4f446044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228f9c6f0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f2a6e4a6e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6df1b3243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KOMMUNE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11 74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postmottak@ringerike.kommune.no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www.ringerike.kommune.no/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