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776c701b1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3219f96b24f94"/>
  </p:sldMasterIdLst>
  <p:sldIdLst>
    <p:sldId xmlns:r="http://schemas.openxmlformats.org/officeDocument/2006/relationships" id="256" r:id="Rfdd062b586db4f19"/>
    <p:sldId xmlns:r="http://schemas.openxmlformats.org/officeDocument/2006/relationships" id="257" r:id="R1a141b864d504dc7"/>
    <p:sldId xmlns:r="http://schemas.openxmlformats.org/officeDocument/2006/relationships" id="258" r:id="R4398a29e55ae4bc8"/>
    <p:sldId xmlns:r="http://schemas.openxmlformats.org/officeDocument/2006/relationships" id="259" r:id="R996e85f50be94a6c"/>
    <p:sldId xmlns:r="http://schemas.openxmlformats.org/officeDocument/2006/relationships" id="260" r:id="R2ea948d4099b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3219f96b24f94" /><Relationship Type="http://schemas.openxmlformats.org/officeDocument/2006/relationships/slide" Target="/ppt/slides/slide1.xml" Id="Rfdd062b586db4f19" /><Relationship Type="http://schemas.openxmlformats.org/officeDocument/2006/relationships/slide" Target="/ppt/slides/slide2.xml" Id="R1a141b864d504dc7" /><Relationship Type="http://schemas.openxmlformats.org/officeDocument/2006/relationships/slide" Target="/ppt/slides/slide3.xml" Id="R4398a29e55ae4bc8" /><Relationship Type="http://schemas.openxmlformats.org/officeDocument/2006/relationships/slide" Target="/ppt/slides/slide4.xml" Id="R996e85f50be94a6c" /><Relationship Type="http://schemas.openxmlformats.org/officeDocument/2006/relationships/slide" Target="/ppt/slides/slide5.xml" Id="R2ea948d4099b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a4afbf9eb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c44f5fc854def" /><Relationship Type="http://schemas.openxmlformats.org/officeDocument/2006/relationships/theme" Target="/ppt/slideMasters/theme/theme1.xml" Id="R240d946a2d39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c44f5fc85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95dd4f99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49c53b69b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07dc4b6c2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ec9302123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017c3d80549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 KOMMUNE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940 101 808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