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aa8d34fd0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3183bd53e14710"/>
  </p:sldMasterIdLst>
  <p:sldIdLst>
    <p:sldId xmlns:r="http://schemas.openxmlformats.org/officeDocument/2006/relationships" id="256" r:id="R67236a41c8e543d6"/>
    <p:sldId xmlns:r="http://schemas.openxmlformats.org/officeDocument/2006/relationships" id="257" r:id="R52686a96e6ce4b79"/>
    <p:sldId xmlns:r="http://schemas.openxmlformats.org/officeDocument/2006/relationships" id="258" r:id="R12f21e387da440c1"/>
    <p:sldId xmlns:r="http://schemas.openxmlformats.org/officeDocument/2006/relationships" id="259" r:id="Rb294be342d404d08"/>
    <p:sldId xmlns:r="http://schemas.openxmlformats.org/officeDocument/2006/relationships" id="260" r:id="R4e613253614f4f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183bd53e14710" /><Relationship Type="http://schemas.openxmlformats.org/officeDocument/2006/relationships/slide" Target="/ppt/slides/slide1.xml" Id="R67236a41c8e543d6" /><Relationship Type="http://schemas.openxmlformats.org/officeDocument/2006/relationships/slide" Target="/ppt/slides/slide2.xml" Id="R52686a96e6ce4b79" /><Relationship Type="http://schemas.openxmlformats.org/officeDocument/2006/relationships/slide" Target="/ppt/slides/slide3.xml" Id="R12f21e387da440c1" /><Relationship Type="http://schemas.openxmlformats.org/officeDocument/2006/relationships/slide" Target="/ppt/slides/slide4.xml" Id="Rb294be342d404d08" /><Relationship Type="http://schemas.openxmlformats.org/officeDocument/2006/relationships/slide" Target="/ppt/slides/slide5.xml" Id="R4e613253614f4f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82d32563745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bc12a9da740e6" /><Relationship Type="http://schemas.openxmlformats.org/officeDocument/2006/relationships/theme" Target="/ppt/slideMasters/theme/theme1.xml" Id="Rc3c69934f65244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7bc12a9da740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8d410bc56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dbc778e1e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ee5f03ebd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954eec480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baefff7f2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ÅMOT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 KOMMUNE ble etablert [år] og holder til i Rena.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2450 Rena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43 40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postmottak@amot.kommune.no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www.amot.kommune.no/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940 152 496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