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e2c1de51d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acb0e8a6d46f1"/>
  </p:sldMasterIdLst>
  <p:sldIdLst>
    <p:sldId xmlns:r="http://schemas.openxmlformats.org/officeDocument/2006/relationships" id="256" r:id="R6a92fdeb2c01499d"/>
    <p:sldId xmlns:r="http://schemas.openxmlformats.org/officeDocument/2006/relationships" id="257" r:id="Rab08b8207e754937"/>
    <p:sldId xmlns:r="http://schemas.openxmlformats.org/officeDocument/2006/relationships" id="258" r:id="R0526e4d5aed14dbd"/>
    <p:sldId xmlns:r="http://schemas.openxmlformats.org/officeDocument/2006/relationships" id="259" r:id="R4836ae7eceef4c46"/>
    <p:sldId xmlns:r="http://schemas.openxmlformats.org/officeDocument/2006/relationships" id="260" r:id="R0e940a7cc0e644a1"/>
    <p:sldId xmlns:r="http://schemas.openxmlformats.org/officeDocument/2006/relationships" id="261" r:id="R8ce7efbb905d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cb0e8a6d46f1" /><Relationship Type="http://schemas.openxmlformats.org/officeDocument/2006/relationships/slide" Target="/ppt/slides/slide1.xml" Id="R6a92fdeb2c01499d" /><Relationship Type="http://schemas.openxmlformats.org/officeDocument/2006/relationships/slide" Target="/ppt/slides/slide2.xml" Id="Rab08b8207e754937" /><Relationship Type="http://schemas.openxmlformats.org/officeDocument/2006/relationships/slide" Target="/ppt/slides/slide3.xml" Id="R0526e4d5aed14dbd" /><Relationship Type="http://schemas.openxmlformats.org/officeDocument/2006/relationships/slide" Target="/ppt/slides/slide4.xml" Id="R4836ae7eceef4c46" /><Relationship Type="http://schemas.openxmlformats.org/officeDocument/2006/relationships/slide" Target="/ppt/slides/slide5.xml" Id="R0e940a7cc0e644a1" /><Relationship Type="http://schemas.openxmlformats.org/officeDocument/2006/relationships/slide" Target="/ppt/slides/slide6.xml" Id="R8ce7efbb905d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acfbc6ca4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ce60ec7434637" /><Relationship Type="http://schemas.openxmlformats.org/officeDocument/2006/relationships/theme" Target="/ppt/slideMasters/theme/theme1.xml" Id="R638715a31b29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ce60ec743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37bb87fc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486ec68e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8a09b02b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0a297347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f0f005705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158e3c5e2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LHL, LANDSFORENINGEN FOR HJERTE, LUNGE OG HJERNESLAG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LHL, LANDSFORENINGEN FOR HJERTE, LUNGE OG HJERNESLAG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226 611 552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138 678 473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127 604 441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178 433 808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401 499 380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Strøms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940 190 738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