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1e30b3a67449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60b62b583d416b"/>
  </p:sldMasterIdLst>
  <p:sldIdLst>
    <p:sldId xmlns:r="http://schemas.openxmlformats.org/officeDocument/2006/relationships" id="256" r:id="R4b9d7858b19b4e90"/>
    <p:sldId xmlns:r="http://schemas.openxmlformats.org/officeDocument/2006/relationships" id="257" r:id="Re8356509589241dd"/>
    <p:sldId xmlns:r="http://schemas.openxmlformats.org/officeDocument/2006/relationships" id="258" r:id="R9b348c927be741d0"/>
    <p:sldId xmlns:r="http://schemas.openxmlformats.org/officeDocument/2006/relationships" id="259" r:id="R974c42c6d3c5484a"/>
    <p:sldId xmlns:r="http://schemas.openxmlformats.org/officeDocument/2006/relationships" id="260" r:id="R3a5c67e32a7a44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0b62b583d416b" /><Relationship Type="http://schemas.openxmlformats.org/officeDocument/2006/relationships/slide" Target="/ppt/slides/slide1.xml" Id="R4b9d7858b19b4e90" /><Relationship Type="http://schemas.openxmlformats.org/officeDocument/2006/relationships/slide" Target="/ppt/slides/slide2.xml" Id="Re8356509589241dd" /><Relationship Type="http://schemas.openxmlformats.org/officeDocument/2006/relationships/slide" Target="/ppt/slides/slide3.xml" Id="R9b348c927be741d0" /><Relationship Type="http://schemas.openxmlformats.org/officeDocument/2006/relationships/slide" Target="/ppt/slides/slide4.xml" Id="R974c42c6d3c5484a" /><Relationship Type="http://schemas.openxmlformats.org/officeDocument/2006/relationships/slide" Target="/ppt/slides/slide5.xml" Id="R3a5c67e32a7a44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45cecb0124f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fab1659ba400f" /><Relationship Type="http://schemas.openxmlformats.org/officeDocument/2006/relationships/theme" Target="/ppt/slideMasters/theme/theme1.xml" Id="R219f955bdfc546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efab1659ba40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abac2f8aa4f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155bfbd3d4d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d0c719183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e70223d0f43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83d63519c4c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BALSFJORD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BALSFJORD KOMMUNE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72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postmottak@balsfjord.kommune.no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www.balsfjord.kommune.no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940 208 580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BALSFJORD KOMMUNE</a:t>
            </a:r>
          </a:p>
        </p:txBody>
      </p:sp>
    </p:spTree>
  </p:cSld>
  <p:clrMapOvr>
    <a:masterClrMapping xmlns:a="http://schemas.openxmlformats.org/drawingml/2006/main"/>
  </p:clrMapOvr>
</p:sld>
</file>