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867e4311d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eba091d11e4685"/>
  </p:sldMasterIdLst>
  <p:sldIdLst>
    <p:sldId xmlns:r="http://schemas.openxmlformats.org/officeDocument/2006/relationships" id="256" r:id="Rcc00489b0e7b4fd7"/>
    <p:sldId xmlns:r="http://schemas.openxmlformats.org/officeDocument/2006/relationships" id="257" r:id="R4a126c0af8a64671"/>
    <p:sldId xmlns:r="http://schemas.openxmlformats.org/officeDocument/2006/relationships" id="258" r:id="R1525a023513e455a"/>
    <p:sldId xmlns:r="http://schemas.openxmlformats.org/officeDocument/2006/relationships" id="259" r:id="R3a7b00bc0fdb4e77"/>
    <p:sldId xmlns:r="http://schemas.openxmlformats.org/officeDocument/2006/relationships" id="260" r:id="R0297275bd00343f0"/>
    <p:sldId xmlns:r="http://schemas.openxmlformats.org/officeDocument/2006/relationships" id="261" r:id="R18fa04117a304078"/>
    <p:sldId xmlns:r="http://schemas.openxmlformats.org/officeDocument/2006/relationships" id="262" r:id="R35853bf8cd3941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ba091d11e4685" /><Relationship Type="http://schemas.openxmlformats.org/officeDocument/2006/relationships/slide" Target="/ppt/slides/slide1.xml" Id="Rcc00489b0e7b4fd7" /><Relationship Type="http://schemas.openxmlformats.org/officeDocument/2006/relationships/slide" Target="/ppt/slides/slide2.xml" Id="R4a126c0af8a64671" /><Relationship Type="http://schemas.openxmlformats.org/officeDocument/2006/relationships/slide" Target="/ppt/slides/slide3.xml" Id="R1525a023513e455a" /><Relationship Type="http://schemas.openxmlformats.org/officeDocument/2006/relationships/slide" Target="/ppt/slides/slide4.xml" Id="R3a7b00bc0fdb4e77" /><Relationship Type="http://schemas.openxmlformats.org/officeDocument/2006/relationships/slide" Target="/ppt/slides/slide5.xml" Id="R0297275bd00343f0" /><Relationship Type="http://schemas.openxmlformats.org/officeDocument/2006/relationships/slide" Target="/ppt/slides/slide6.xml" Id="R18fa04117a304078" /><Relationship Type="http://schemas.openxmlformats.org/officeDocument/2006/relationships/slide" Target="/ppt/slides/slide7.xml" Id="R35853bf8cd3941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12189e15b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2356899d34c39" /><Relationship Type="http://schemas.openxmlformats.org/officeDocument/2006/relationships/theme" Target="/ppt/slideMasters/theme/theme1.xml" Id="R7cb7c4bf4fab48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2356899d3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15845cf37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451e65135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db0e8611b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41c56597f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3effaf964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34c9316874d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77338ed0c4f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Constantia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Constantia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−445 845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2 680 490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92 601 637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111 777 109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MARIE SCHARFF THOMMESSEN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WILLE THOMMESSEN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LØKE THOMMESSEN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WEIDEMANN SCHARFF THOMMESSEN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HENRIK THOMMESSEN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Fritzners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88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christian@thommessen.oslo.no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940 235 162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Constantia AS</a:t>
            </a:r>
          </a:p>
        </p:txBody>
      </p:sp>
    </p:spTree>
  </p:cSld>
  <p:clrMapOvr>
    <a:masterClrMapping xmlns:a="http://schemas.openxmlformats.org/drawingml/2006/main"/>
  </p:clrMapOvr>
</p:sld>
</file>