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2ad404997143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383191460640c6"/>
  </p:sldMasterIdLst>
  <p:sldIdLst>
    <p:sldId xmlns:r="http://schemas.openxmlformats.org/officeDocument/2006/relationships" id="256" r:id="R1f1a49f18b324528"/>
    <p:sldId xmlns:r="http://schemas.openxmlformats.org/officeDocument/2006/relationships" id="257" r:id="Rd20e8c651bf342c3"/>
    <p:sldId xmlns:r="http://schemas.openxmlformats.org/officeDocument/2006/relationships" id="258" r:id="Reebc43ac15ee421a"/>
    <p:sldId xmlns:r="http://schemas.openxmlformats.org/officeDocument/2006/relationships" id="259" r:id="R3e59a6c3bbcc4261"/>
    <p:sldId xmlns:r="http://schemas.openxmlformats.org/officeDocument/2006/relationships" id="260" r:id="R3d074b50a0e644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383191460640c6" /><Relationship Type="http://schemas.openxmlformats.org/officeDocument/2006/relationships/slide" Target="/ppt/slides/slide1.xml" Id="R1f1a49f18b324528" /><Relationship Type="http://schemas.openxmlformats.org/officeDocument/2006/relationships/slide" Target="/ppt/slides/slide2.xml" Id="Rd20e8c651bf342c3" /><Relationship Type="http://schemas.openxmlformats.org/officeDocument/2006/relationships/slide" Target="/ppt/slides/slide3.xml" Id="Reebc43ac15ee421a" /><Relationship Type="http://schemas.openxmlformats.org/officeDocument/2006/relationships/slide" Target="/ppt/slides/slide4.xml" Id="R3e59a6c3bbcc4261" /><Relationship Type="http://schemas.openxmlformats.org/officeDocument/2006/relationships/slide" Target="/ppt/slides/slide5.xml" Id="R3d074b50a0e644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5cd42228c346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8a71e2d15461b" /><Relationship Type="http://schemas.openxmlformats.org/officeDocument/2006/relationships/theme" Target="/ppt/slideMasters/theme/theme1.xml" Id="R7aef1b392d1848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a8a71e2d1546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328f6484d49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232090f3240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e999fd0714a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f743cb13448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e5ffe2faf4c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BAMBLE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BAMBLE KOMMUNE ble etablert [år] og holder til i Langesund.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3970 Langesund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 96 50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postmottak@bamble.kommune.no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www.bamble.kommune.no/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940 244 145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KOMMUNE</a:t>
            </a:r>
          </a:p>
        </p:txBody>
      </p:sp>
    </p:spTree>
  </p:cSld>
  <p:clrMapOvr>
    <a:masterClrMapping xmlns:a="http://schemas.openxmlformats.org/drawingml/2006/main"/>
  </p:clrMapOvr>
</p:sld>
</file>