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51935666a84b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c9ce5dcc614076"/>
  </p:sldMasterIdLst>
  <p:sldIdLst>
    <p:sldId xmlns:r="http://schemas.openxmlformats.org/officeDocument/2006/relationships" id="256" r:id="R59dabc84555d4915"/>
    <p:sldId xmlns:r="http://schemas.openxmlformats.org/officeDocument/2006/relationships" id="257" r:id="R64d3b12a288242ab"/>
    <p:sldId xmlns:r="http://schemas.openxmlformats.org/officeDocument/2006/relationships" id="258" r:id="Rc94e8d3e899e4b10"/>
    <p:sldId xmlns:r="http://schemas.openxmlformats.org/officeDocument/2006/relationships" id="259" r:id="Rd88b40dbd2514d82"/>
    <p:sldId xmlns:r="http://schemas.openxmlformats.org/officeDocument/2006/relationships" id="260" r:id="R93c6393e0e714986"/>
    <p:sldId xmlns:r="http://schemas.openxmlformats.org/officeDocument/2006/relationships" id="261" r:id="Reafa2a9f519b4d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c9ce5dcc614076" /><Relationship Type="http://schemas.openxmlformats.org/officeDocument/2006/relationships/slide" Target="/ppt/slides/slide1.xml" Id="R59dabc84555d4915" /><Relationship Type="http://schemas.openxmlformats.org/officeDocument/2006/relationships/slide" Target="/ppt/slides/slide2.xml" Id="R64d3b12a288242ab" /><Relationship Type="http://schemas.openxmlformats.org/officeDocument/2006/relationships/slide" Target="/ppt/slides/slide3.xml" Id="Rc94e8d3e899e4b10" /><Relationship Type="http://schemas.openxmlformats.org/officeDocument/2006/relationships/slide" Target="/ppt/slides/slide4.xml" Id="Rd88b40dbd2514d82" /><Relationship Type="http://schemas.openxmlformats.org/officeDocument/2006/relationships/slide" Target="/ppt/slides/slide5.xml" Id="R93c6393e0e714986" /><Relationship Type="http://schemas.openxmlformats.org/officeDocument/2006/relationships/slide" Target="/ppt/slides/slide6.xml" Id="Reafa2a9f519b4d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ca93d3a31b4c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518bb4b95433d" /><Relationship Type="http://schemas.openxmlformats.org/officeDocument/2006/relationships/theme" Target="/ppt/slideMasters/theme/theme1.xml" Id="R736972cc1aab41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7518bb4b9543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c1af10c594d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0f4eb765b4c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326a4c3c341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3425c356c42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33754f5d848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be2a23f5947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FAMILIEN BLIX' FOND TIL FREMME AV MEDISINSK FORSKNING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BLIX' FOND TIL FREMME AV MEDISINSK 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FAMILIEN BLIX' FOND TIL FREMME AV MEDISINSK FORSKNING STI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BLIX' FOND TIL FREMME AV MEDISINSK 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BLIX' FOND TIL FREMME AV MEDISINSK 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BLIX' FOND TIL FREMME AV MEDISINSK 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3 718 060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1 736 859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1 765 052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30 635 440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31 195 352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BLIX' FOND TIL FREMME AV MEDISINSK 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allé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47 18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940 267 803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FAMILIEN BLIX' FOND TIL FREMME AV MEDISINSK FORSKNING STI</a:t>
            </a:r>
          </a:p>
        </p:txBody>
      </p:sp>
    </p:spTree>
  </p:cSld>
  <p:clrMapOvr>
    <a:masterClrMapping xmlns:a="http://schemas.openxmlformats.org/drawingml/2006/main"/>
  </p:clrMapOvr>
</p:sld>
</file>